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50" r:id="rId1"/>
  </p:sldMasterIdLst>
  <p:notesMasterIdLst>
    <p:notesMasterId r:id="rId10"/>
  </p:notesMasterIdLst>
  <p:sldIdLst>
    <p:sldId id="256" r:id="rId2"/>
    <p:sldId id="264" r:id="rId3"/>
    <p:sldId id="257" r:id="rId4"/>
    <p:sldId id="258" r:id="rId5"/>
    <p:sldId id="259" r:id="rId6"/>
    <p:sldId id="260" r:id="rId7"/>
    <p:sldId id="265" r:id="rId8"/>
    <p:sldId id="263" r:id="rId9"/>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6985" autoAdjust="0"/>
    <p:restoredTop sz="94660"/>
  </p:normalViewPr>
  <p:slideViewPr>
    <p:cSldViewPr snapToGrid="0">
      <p:cViewPr varScale="1">
        <p:scale>
          <a:sx n="69" d="100"/>
          <a:sy n="69" d="100"/>
        </p:scale>
        <p:origin x="696" y="72"/>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4CA2349B-13F2-4562-81A2-C11958D33F36}" type="datetimeFigureOut">
              <a:rPr lang="en-US" smtClean="0"/>
              <a:t>2/18/2021</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3478387-7218-4BCF-8ED5-8466F8A46365}" type="slidenum">
              <a:rPr lang="en-US" smtClean="0"/>
              <a:t>‹#›</a:t>
            </a:fld>
            <a:endParaRPr lang="en-US"/>
          </a:p>
        </p:txBody>
      </p:sp>
    </p:spTree>
    <p:extLst>
      <p:ext uri="{BB962C8B-B14F-4D97-AF65-F5344CB8AC3E}">
        <p14:creationId xmlns:p14="http://schemas.microsoft.com/office/powerpoint/2010/main" val="58840431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1</a:t>
            </a:fld>
            <a:endParaRPr lang="en-US"/>
          </a:p>
        </p:txBody>
      </p:sp>
    </p:spTree>
    <p:extLst>
      <p:ext uri="{BB962C8B-B14F-4D97-AF65-F5344CB8AC3E}">
        <p14:creationId xmlns:p14="http://schemas.microsoft.com/office/powerpoint/2010/main" val="413285524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sz="1200" dirty="0" smtClean="0">
                <a:latin typeface="Times New Roman"/>
                <a:ea typeface="Calibri"/>
                <a:cs typeface="Times New Roman"/>
              </a:rPr>
              <a:t>The Public Investment Fund Vision Realization Program is part of its key health objectives of Saudi Arabia’s government. </a:t>
            </a:r>
          </a:p>
          <a:p>
            <a:r>
              <a:rPr lang="en-US" sz="1200" dirty="0" smtClean="0">
                <a:latin typeface="Times New Roman"/>
                <a:ea typeface="Calibri"/>
                <a:cs typeface="Times New Roman"/>
              </a:rPr>
              <a:t>The government intends to use it to create economic diversity and develop other strategic sectors like the health care system. key objectives by 2030 is to support efforts to localize health care and make the realm a regional center for health care  and attract the best medical resources and change ownership of the pharmaceutical industry</a:t>
            </a:r>
          </a:p>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2</a:t>
            </a:fld>
            <a:endParaRPr lang="en-US"/>
          </a:p>
        </p:txBody>
      </p:sp>
    </p:spTree>
    <p:extLst>
      <p:ext uri="{BB962C8B-B14F-4D97-AF65-F5344CB8AC3E}">
        <p14:creationId xmlns:p14="http://schemas.microsoft.com/office/powerpoint/2010/main" val="37685813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The Public Investment Fund Vision Realization Program is part of its key health objectives of Saudi Arabia’s government (Smith et al. 2019).</a:t>
            </a:r>
          </a:p>
          <a:p>
            <a:r>
              <a:rPr lang="en-US" dirty="0" smtClean="0">
                <a:latin typeface="Times New Roman" pitchFamily="18" charset="0"/>
                <a:cs typeface="Times New Roman" pitchFamily="18" charset="0"/>
              </a:rPr>
              <a:t>The government intends to strengthen the Public Investment Fund and create economic diversity and develop other strategic sectors like the health care system by maximizing funding and developing a robust economic connection</a:t>
            </a:r>
          </a:p>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3</a:t>
            </a:fld>
            <a:endParaRPr lang="en-US"/>
          </a:p>
        </p:txBody>
      </p:sp>
    </p:spTree>
    <p:extLst>
      <p:ext uri="{BB962C8B-B14F-4D97-AF65-F5344CB8AC3E}">
        <p14:creationId xmlns:p14="http://schemas.microsoft.com/office/powerpoint/2010/main" val="35856318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It stems from the Economic and Development Affairs on April 24, 2017, to foster achieving of  the realm’s of vision 2030(Mitchell et al.2018). </a:t>
            </a:r>
          </a:p>
          <a:p>
            <a:r>
              <a:rPr lang="en-US" dirty="0" smtClean="0">
                <a:latin typeface="Times New Roman" pitchFamily="18" charset="0"/>
                <a:cs typeface="Times New Roman" pitchFamily="18" charset="0"/>
              </a:rPr>
              <a:t>The success of the objective will be accompanied with the creation of a vibrant society with strong Islamic Values and national identity and a thriving economy. </a:t>
            </a:r>
          </a:p>
          <a:p>
            <a:r>
              <a:rPr lang="en-US" dirty="0" smtClean="0">
                <a:latin typeface="Times New Roman" pitchFamily="18" charset="0"/>
                <a:cs typeface="Times New Roman" pitchFamily="18" charset="0"/>
              </a:rPr>
              <a:t>Moreover,  the government  will be able to deliver services effectively services. </a:t>
            </a:r>
          </a:p>
          <a:p>
            <a:r>
              <a:rPr lang="en-US" dirty="0" smtClean="0">
                <a:latin typeface="Times New Roman" pitchFamily="18" charset="0"/>
                <a:cs typeface="Times New Roman" pitchFamily="18" charset="0"/>
              </a:rPr>
              <a:t>The nation’s economic potential will be unlocked through public investment funds</a:t>
            </a:r>
          </a:p>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4</a:t>
            </a:fld>
            <a:endParaRPr lang="en-US"/>
          </a:p>
        </p:txBody>
      </p:sp>
    </p:spTree>
    <p:extLst>
      <p:ext uri="{BB962C8B-B14F-4D97-AF65-F5344CB8AC3E}">
        <p14:creationId xmlns:p14="http://schemas.microsoft.com/office/powerpoint/2010/main" val="391003013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National Unified Procurement Company for Medical Supplies (NUPCO) is a key health shareholder in the program (Alomi,2017). </a:t>
            </a:r>
          </a:p>
          <a:p>
            <a:r>
              <a:rPr lang="en-US" dirty="0" smtClean="0">
                <a:latin typeface="Times New Roman" pitchFamily="18" charset="0"/>
                <a:cs typeface="Times New Roman" pitchFamily="18" charset="0"/>
              </a:rPr>
              <a:t>It deals with the standardization of government health entities' procurement activities. </a:t>
            </a:r>
          </a:p>
          <a:p>
            <a:r>
              <a:rPr lang="en-US" dirty="0" smtClean="0">
                <a:latin typeface="Times New Roman" pitchFamily="18" charset="0"/>
                <a:cs typeface="Times New Roman" pitchFamily="18" charset="0"/>
              </a:rPr>
              <a:t>NUPCO will expand its services to private health care providers by providing strategic value-added services. </a:t>
            </a:r>
          </a:p>
          <a:p>
            <a:r>
              <a:rPr lang="en-US" dirty="0" smtClean="0">
                <a:latin typeface="Times New Roman" pitchFamily="18" charset="0"/>
                <a:cs typeface="Times New Roman" pitchFamily="18" charset="0"/>
              </a:rPr>
              <a:t>The program also indirectly contributes to Ibrahim Mohammed Al Mana &amp; Brothers company, which owns Al Mana General Hospital. </a:t>
            </a:r>
          </a:p>
          <a:p>
            <a:r>
              <a:rPr lang="en-US" dirty="0" smtClean="0">
                <a:latin typeface="Times New Roman" pitchFamily="18" charset="0"/>
                <a:cs typeface="Times New Roman" pitchFamily="18" charset="0"/>
              </a:rPr>
              <a:t>They emphasize a long-term objective that will be relevant even in future.  </a:t>
            </a:r>
          </a:p>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5</a:t>
            </a:fld>
            <a:endParaRPr lang="en-US"/>
          </a:p>
        </p:txBody>
      </p:sp>
    </p:spTree>
    <p:extLst>
      <p:ext uri="{BB962C8B-B14F-4D97-AF65-F5344CB8AC3E}">
        <p14:creationId xmlns:p14="http://schemas.microsoft.com/office/powerpoint/2010/main" val="8851537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smtClean="0">
                <a:latin typeface="Times New Roman" pitchFamily="18" charset="0"/>
                <a:cs typeface="Times New Roman" pitchFamily="18" charset="0"/>
              </a:rPr>
              <a:t>Poverty and low funding of health care institutions are key factors limiting millions of Saud's citizen from accessing quality health services (Haykel, et al. 2015). </a:t>
            </a:r>
          </a:p>
          <a:p>
            <a:r>
              <a:rPr lang="en-US" dirty="0" smtClean="0">
                <a:latin typeface="Times New Roman" pitchFamily="18" charset="0"/>
                <a:cs typeface="Times New Roman" pitchFamily="18" charset="0"/>
              </a:rPr>
              <a:t>The program intends to fund the country's economy through investments like the National Unified Procurement Company for Medical Supplies. </a:t>
            </a:r>
          </a:p>
          <a:p>
            <a:r>
              <a:rPr lang="en-US" dirty="0" smtClean="0">
                <a:latin typeface="Times New Roman" pitchFamily="18" charset="0"/>
                <a:cs typeface="Times New Roman" pitchFamily="18" charset="0"/>
              </a:rPr>
              <a:t>It will ensure a constant flow of medicine and medical equipment's into the societies</a:t>
            </a:r>
          </a:p>
          <a:p>
            <a:r>
              <a:rPr lang="en-US" dirty="0" smtClean="0">
                <a:latin typeface="Times New Roman" pitchFamily="18" charset="0"/>
                <a:cs typeface="Times New Roman" pitchFamily="18" charset="0"/>
              </a:rPr>
              <a:t>Investing in other sectors of the economy will create millions of job opportunities for jobless citizens reducing poverty rate. </a:t>
            </a:r>
          </a:p>
          <a:p>
            <a:r>
              <a:rPr lang="en-US" dirty="0" smtClean="0">
                <a:latin typeface="Times New Roman" pitchFamily="18" charset="0"/>
                <a:cs typeface="Times New Roman" pitchFamily="18" charset="0"/>
              </a:rPr>
              <a:t>poverty will foster affordability of health care and other basic amenities. </a:t>
            </a:r>
          </a:p>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6</a:t>
            </a:fld>
            <a:endParaRPr lang="en-US"/>
          </a:p>
        </p:txBody>
      </p:sp>
    </p:spTree>
    <p:extLst>
      <p:ext uri="{BB962C8B-B14F-4D97-AF65-F5344CB8AC3E}">
        <p14:creationId xmlns:p14="http://schemas.microsoft.com/office/powerpoint/2010/main" val="112207995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dirty="0" smtClean="0">
                <a:latin typeface="Times New Roman" pitchFamily="18" charset="0"/>
                <a:cs typeface="Times New Roman" pitchFamily="18" charset="0"/>
              </a:rPr>
              <a:t>Reduced poverty will foster affordability of health care and other basic amenities. </a:t>
            </a:r>
          </a:p>
          <a:p>
            <a:pPr marL="0" marR="0" indent="0" algn="l" defTabSz="914400" rtl="0" eaLnBrk="1" fontAlgn="auto" latinLnBrk="0" hangingPunct="1">
              <a:lnSpc>
                <a:spcPct val="100000"/>
              </a:lnSpc>
              <a:spcBef>
                <a:spcPts val="0"/>
              </a:spcBef>
              <a:spcAft>
                <a:spcPts val="0"/>
              </a:spcAft>
              <a:buClrTx/>
              <a:buSzTx/>
              <a:buFontTx/>
              <a:buNone/>
              <a:tabLst/>
              <a:defRPr/>
            </a:pPr>
            <a:r>
              <a:rPr lang="en-US" sz="1200" dirty="0" smtClean="0">
                <a:latin typeface="Times New Roman"/>
                <a:ea typeface="Calibri"/>
                <a:cs typeface="Times New Roman"/>
              </a:rPr>
              <a:t> The National Unified Procurement Company for Medical Supplies (NUPCO) is a key health shareholder in the program. However it faces barriers like  Poverty and low funding of health care institutions</a:t>
            </a:r>
            <a:endParaRPr lang="en-US" dirty="0" smtClean="0"/>
          </a:p>
          <a:p>
            <a:endParaRPr lang="en-US" dirty="0"/>
          </a:p>
        </p:txBody>
      </p:sp>
      <p:sp>
        <p:nvSpPr>
          <p:cNvPr id="4" name="Slide Number Placeholder 3"/>
          <p:cNvSpPr>
            <a:spLocks noGrp="1"/>
          </p:cNvSpPr>
          <p:nvPr>
            <p:ph type="sldNum" sz="quarter" idx="10"/>
          </p:nvPr>
        </p:nvSpPr>
        <p:spPr/>
        <p:txBody>
          <a:bodyPr/>
          <a:lstStyle/>
          <a:p>
            <a:fld id="{93478387-7218-4BCF-8ED5-8466F8A46365}" type="slidenum">
              <a:rPr lang="en-US" smtClean="0"/>
              <a:t>7</a:t>
            </a:fld>
            <a:endParaRPr lang="en-US"/>
          </a:p>
        </p:txBody>
      </p:sp>
    </p:spTree>
    <p:extLst>
      <p:ext uri="{BB962C8B-B14F-4D97-AF65-F5344CB8AC3E}">
        <p14:creationId xmlns:p14="http://schemas.microsoft.com/office/powerpoint/2010/main" val="2807929943"/>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10" name="Right Triangle 9"/>
          <p:cNvSpPr/>
          <p:nvPr/>
        </p:nvSpPr>
        <p:spPr>
          <a:xfrm>
            <a:off x="-2" y="4664147"/>
            <a:ext cx="12201452" cy="0"/>
          </a:xfrm>
          <a:prstGeom prst="rtTriangle">
            <a:avLst/>
          </a:prstGeom>
          <a:gradFill flip="none" rotWithShape="1">
            <a:gsLst>
              <a:gs pos="0">
                <a:schemeClr val="accent1">
                  <a:shade val="35000"/>
                  <a:satMod val="170000"/>
                  <a:alpha val="100000"/>
                </a:schemeClr>
              </a:gs>
              <a:gs pos="55000">
                <a:schemeClr val="accent1">
                  <a:tint val="90000"/>
                  <a:satMod val="150000"/>
                  <a:alpha val="100000"/>
                </a:schemeClr>
              </a:gs>
              <a:gs pos="100000">
                <a:schemeClr val="accent1">
                  <a:shade val="35000"/>
                  <a:satMod val="170000"/>
                  <a:alpha val="100000"/>
                </a:schemeClr>
              </a:gs>
            </a:gsLst>
            <a:lin ang="3000000" scaled="1"/>
            <a:tileRect/>
          </a:gradFill>
          <a:ln w="12700" cap="rnd" cmpd="thickThin" algn="ctr">
            <a:noFill/>
            <a:prstDash val="solid"/>
          </a:ln>
          <a:effectLst/>
        </p:spPr>
        <p:style>
          <a:lnRef idx="3">
            <a:schemeClr val="lt1"/>
          </a:lnRef>
          <a:fillRef idx="1">
            <a:schemeClr val="accent1"/>
          </a:fillRef>
          <a:effectRef idx="1">
            <a:schemeClr val="accent1"/>
          </a:effectRef>
          <a:fontRef idx="minor">
            <a:schemeClr val="lt1"/>
          </a:fontRef>
        </p:style>
        <p:txBody>
          <a:bodyPr anchor="ctr"/>
          <a:lstStyle/>
          <a:p>
            <a:pPr algn="ctr" eaLnBrk="1" latinLnBrk="0" hangingPunct="1"/>
            <a:endParaRPr kumimoji="0" lang="en-US"/>
          </a:p>
        </p:txBody>
      </p:sp>
      <p:sp>
        <p:nvSpPr>
          <p:cNvPr id="9" name="Title 8"/>
          <p:cNvSpPr>
            <a:spLocks noGrp="1"/>
          </p:cNvSpPr>
          <p:nvPr>
            <p:ph type="ctrTitle"/>
          </p:nvPr>
        </p:nvSpPr>
        <p:spPr>
          <a:xfrm>
            <a:off x="914400" y="1752602"/>
            <a:ext cx="10363200" cy="1829761"/>
          </a:xfrm>
        </p:spPr>
        <p:txBody>
          <a:bodyPr vert="horz" anchor="b">
            <a:normAutofit/>
            <a:scene3d>
              <a:camera prst="orthographicFront"/>
              <a:lightRig rig="soft" dir="t"/>
            </a:scene3d>
            <a:sp3d prstMaterial="softEdge">
              <a:bevelT w="25400" h="25400"/>
            </a:sp3d>
          </a:bodyPr>
          <a:lstStyle>
            <a:lvl1pPr algn="r">
              <a:defRPr sz="4800" b="1">
                <a:solidFill>
                  <a:schemeClr val="tx2"/>
                </a:solidFill>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17" name="Subtitle 16"/>
          <p:cNvSpPr>
            <a:spLocks noGrp="1"/>
          </p:cNvSpPr>
          <p:nvPr>
            <p:ph type="subTitle" idx="1"/>
          </p:nvPr>
        </p:nvSpPr>
        <p:spPr>
          <a:xfrm>
            <a:off x="914400" y="3611607"/>
            <a:ext cx="10363200" cy="1199704"/>
          </a:xfrm>
        </p:spPr>
        <p:txBody>
          <a:bodyPr lIns="45720" rIns="45720"/>
          <a:lstStyle>
            <a:lvl1pPr marL="0" marR="64008" indent="0" algn="r">
              <a:buNone/>
              <a:defRPr>
                <a:solidFill>
                  <a:schemeClr val="tx2"/>
                </a:solidFill>
              </a:defRPr>
            </a:lvl1pPr>
            <a:lvl2pPr marL="457200" indent="0" algn="ctr">
              <a:buNone/>
            </a:lvl2pPr>
            <a:lvl3pPr marL="914400" indent="0" algn="ctr">
              <a:buNone/>
            </a:lvl3pPr>
            <a:lvl4pPr marL="1371600" indent="0" algn="ctr">
              <a:buNone/>
            </a:lvl4pPr>
            <a:lvl5pPr marL="1828800" indent="0" algn="ctr">
              <a:buNone/>
            </a:lvl5pPr>
            <a:lvl6pPr marL="2286000" indent="0" algn="ctr">
              <a:buNone/>
            </a:lvl6pPr>
            <a:lvl7pPr marL="2743200" indent="0" algn="ctr">
              <a:buNone/>
            </a:lvl7pPr>
            <a:lvl8pPr marL="3200400" indent="0" algn="ctr">
              <a:buNone/>
            </a:lvl8pPr>
            <a:lvl9pPr marL="3657600" indent="0" algn="ctr">
              <a:buNone/>
            </a:lvl9pPr>
            <a:extLst/>
          </a:lstStyle>
          <a:p>
            <a:r>
              <a:rPr kumimoji="0" lang="en-US" smtClean="0"/>
              <a:t>Click to edit Master subtitle style</a:t>
            </a:r>
            <a:endParaRPr kumimoji="0" lang="en-US"/>
          </a:p>
        </p:txBody>
      </p:sp>
      <p:grpSp>
        <p:nvGrpSpPr>
          <p:cNvPr id="2" name="Group 1"/>
          <p:cNvGrpSpPr/>
          <p:nvPr/>
        </p:nvGrpSpPr>
        <p:grpSpPr>
          <a:xfrm>
            <a:off x="-5019" y="4953000"/>
            <a:ext cx="12197020" cy="1912088"/>
            <a:chOff x="-3765" y="4832896"/>
            <a:chExt cx="9147765" cy="2032192"/>
          </a:xfrm>
        </p:grpSpPr>
        <p:sp>
          <p:nvSpPr>
            <p:cNvPr id="7" name="Freeform 6"/>
            <p:cNvSpPr>
              <a:spLocks/>
            </p:cNvSpPr>
            <p:nvPr/>
          </p:nvSpPr>
          <p:spPr bwMode="auto">
            <a:xfrm>
              <a:off x="1687513" y="4832896"/>
              <a:ext cx="7456487" cy="518816"/>
            </a:xfrm>
            <a:custGeom>
              <a:avLst>
                <a:gd name="A1" fmla="val 0"/>
                <a:gd name="A2" fmla="val 0"/>
                <a:gd name="A3" fmla="val 0"/>
                <a:gd name="A4" fmla="val 0"/>
                <a:gd name="A5" fmla="val 0"/>
                <a:gd name="A6" fmla="val 0"/>
                <a:gd name="A7" fmla="val 0"/>
                <a:gd name="A8" fmla="val 0"/>
              </a:avLst>
              <a:gdLst/>
              <a:ahLst/>
              <a:cxnLst>
                <a:cxn ang="0">
                  <a:pos x="4697" y="0"/>
                </a:cxn>
                <a:cxn ang="0">
                  <a:pos x="4697" y="367"/>
                </a:cxn>
                <a:cxn ang="0">
                  <a:pos x="0" y="218"/>
                </a:cxn>
                <a:cxn ang="0">
                  <a:pos x="4697" y="0"/>
                </a:cxn>
              </a:cxnLst>
              <a:rect l="0" t="0" r="0" b="0"/>
              <a:pathLst>
                <a:path w="4697" h="367">
                  <a:moveTo>
                    <a:pt x="4697" y="0"/>
                  </a:moveTo>
                  <a:lnTo>
                    <a:pt x="4697" y="367"/>
                  </a:lnTo>
                  <a:lnTo>
                    <a:pt x="0" y="218"/>
                  </a:lnTo>
                  <a:lnTo>
                    <a:pt x="4697" y="0"/>
                  </a:lnTo>
                  <a:close/>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8" name="Freeform 7"/>
            <p:cNvSpPr>
              <a:spLocks/>
            </p:cNvSpPr>
            <p:nvPr/>
          </p:nvSpPr>
          <p:spPr bwMode="auto">
            <a:xfrm>
              <a:off x="35443" y="5135526"/>
              <a:ext cx="9108557" cy="83820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760" h="528">
                  <a:moveTo>
                    <a:pt x="0" y="0"/>
                  </a:moveTo>
                  <a:lnTo>
                    <a:pt x="5760" y="0"/>
                  </a:lnTo>
                  <a:lnTo>
                    <a:pt x="5760" y="528"/>
                  </a:lnTo>
                  <a:lnTo>
                    <a:pt x="48" y="0"/>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1" name="Freeform 10"/>
            <p:cNvSpPr>
              <a:spLocks/>
            </p:cNvSpPr>
            <p:nvPr/>
          </p:nvSpPr>
          <p:spPr bwMode="auto">
            <a:xfrm>
              <a:off x="0" y="4883888"/>
              <a:ext cx="9144000" cy="1981200"/>
            </a:xfrm>
            <a:custGeom>
              <a:avLst>
                <a:gd name="A1" fmla="val 0"/>
                <a:gd name="A2" fmla="val 0"/>
                <a:gd name="A3" fmla="val 0"/>
                <a:gd name="A4" fmla="val 0"/>
                <a:gd name="A5" fmla="val 0"/>
                <a:gd name="A6" fmla="val 0"/>
                <a:gd name="A7" fmla="val 0"/>
                <a:gd name="A8" fmla="val 0"/>
              </a:avLst>
              <a:gdLst/>
              <a:ahLst/>
              <a:cxnLst>
                <a:cxn ang="0">
                  <a:pos x="0" y="0"/>
                </a:cxn>
                <a:cxn ang="0">
                  <a:pos x="0" y="1248"/>
                </a:cxn>
                <a:cxn ang="0">
                  <a:pos x="5760" y="1248"/>
                </a:cxn>
                <a:cxn ang="0">
                  <a:pos x="5760" y="528"/>
                </a:cxn>
                <a:cxn ang="0">
                  <a:pos x="0" y="0"/>
                </a:cxn>
              </a:cxnLst>
              <a:rect l="0" t="0" r="0" b="0"/>
              <a:pathLst>
                <a:path w="5760" h="1248">
                  <a:moveTo>
                    <a:pt x="0" y="0"/>
                  </a:moveTo>
                  <a:lnTo>
                    <a:pt x="0" y="1248"/>
                  </a:lnTo>
                  <a:lnTo>
                    <a:pt x="5760" y="1248"/>
                  </a:lnTo>
                  <a:lnTo>
                    <a:pt x="5760" y="528"/>
                  </a:lnTo>
                  <a:lnTo>
                    <a:pt x="0" y="0"/>
                  </a:lnTo>
                  <a:close/>
                </a:path>
              </a:pathLst>
            </a:cu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2" name="Straight Connector 11"/>
            <p:cNvCxnSpPr/>
            <p:nvPr/>
          </p:nvCxnSpPr>
          <p:spPr>
            <a:xfrm>
              <a:off x="-3765" y="4880373"/>
              <a:ext cx="9147765" cy="83994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grpSp>
      <p:sp>
        <p:nvSpPr>
          <p:cNvPr id="30" name="Date Placeholder 29"/>
          <p:cNvSpPr>
            <a:spLocks noGrp="1"/>
          </p:cNvSpPr>
          <p:nvPr>
            <p:ph type="dt" sz="half" idx="10"/>
          </p:nvPr>
        </p:nvSpPr>
        <p:spPr/>
        <p:txBody>
          <a:bodyPr/>
          <a:lstStyle>
            <a:lvl1pPr>
              <a:defRPr>
                <a:solidFill>
                  <a:srgbClr val="FFFFFF"/>
                </a:solidFill>
              </a:defRPr>
            </a:lvl1pPr>
            <a:extLst/>
          </a:lstStyle>
          <a:p>
            <a:fld id="{B0870D9F-9760-4768-B6F0-6884491506F6}" type="datetimeFigureOut">
              <a:rPr lang="en-US" smtClean="0"/>
              <a:t>2/18/2021</a:t>
            </a:fld>
            <a:endParaRPr lang="en-US" dirty="0"/>
          </a:p>
        </p:txBody>
      </p:sp>
      <p:sp>
        <p:nvSpPr>
          <p:cNvPr id="19" name="Footer Placeholder 18"/>
          <p:cNvSpPr>
            <a:spLocks noGrp="1"/>
          </p:cNvSpPr>
          <p:nvPr>
            <p:ph type="ftr" sz="quarter" idx="11"/>
          </p:nvPr>
        </p:nvSpPr>
        <p:spPr/>
        <p:txBody>
          <a:bodyPr/>
          <a:lstStyle>
            <a:lvl1pPr>
              <a:defRPr>
                <a:solidFill>
                  <a:schemeClr val="accent1">
                    <a:tint val="20000"/>
                  </a:schemeClr>
                </a:solidFill>
              </a:defRPr>
            </a:lvl1pPr>
            <a:extLst/>
          </a:lstStyle>
          <a:p>
            <a:endParaRPr lang="en-US" dirty="0"/>
          </a:p>
        </p:txBody>
      </p:sp>
      <p:sp>
        <p:nvSpPr>
          <p:cNvPr id="27" name="Slide Number Placeholder 26"/>
          <p:cNvSpPr>
            <a:spLocks noGrp="1"/>
          </p:cNvSpPr>
          <p:nvPr>
            <p:ph type="sldNum" sz="quarter" idx="12"/>
          </p:nvPr>
        </p:nvSpPr>
        <p:spPr/>
        <p:txBody>
          <a:bodyPr/>
          <a:lstStyle>
            <a:lvl1pPr>
              <a:defRPr>
                <a:solidFill>
                  <a:srgbClr val="FFFFFF"/>
                </a:solidFill>
              </a:defRPr>
            </a:lvl1pPr>
            <a:extLst/>
          </a:lstStyle>
          <a:p>
            <a:fld id="{AD1B5796-DEA6-41F1-91C0-9D153345075B}" type="slidenum">
              <a:rPr lang="en-US" smtClean="0"/>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1481330"/>
            <a:ext cx="10972800" cy="4386071"/>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1B5796-DEA6-41F1-91C0-9D153345075B}" type="slidenum">
              <a:rPr lang="en-US" smtClean="0"/>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125351" y="274641"/>
            <a:ext cx="2369960" cy="5592761"/>
          </a:xfrm>
        </p:spPr>
        <p:txBody>
          <a:bodyPr vert="eaVert"/>
          <a:lstStyle/>
          <a:p>
            <a:r>
              <a:rPr kumimoji="0" lang="en-US" smtClean="0"/>
              <a:t>Click to edit Master title style</a:t>
            </a:r>
            <a:endParaRPr kumimoji="0" lang="en-US"/>
          </a:p>
        </p:txBody>
      </p:sp>
      <p:sp>
        <p:nvSpPr>
          <p:cNvPr id="3" name="Vertical Text Placeholder 2"/>
          <p:cNvSpPr>
            <a:spLocks noGrp="1"/>
          </p:cNvSpPr>
          <p:nvPr>
            <p:ph type="body" orient="vert" idx="1"/>
          </p:nvPr>
        </p:nvSpPr>
        <p:spPr>
          <a:xfrm>
            <a:off x="609600" y="274641"/>
            <a:ext cx="8432800" cy="5592760"/>
          </a:xfrm>
        </p:spPr>
        <p:txBody>
          <a:bodyPr vert="eaVer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1B5796-DEA6-41F1-91C0-9D153345075B}" type="slidenum">
              <a:rPr lang="en-US" smtClean="0"/>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3" name="Content Placeholder 2"/>
          <p:cNvSpPr>
            <a:spLocks noGrp="1"/>
          </p:cNvSpPr>
          <p:nvPr>
            <p:ph idx="1"/>
          </p:nvPr>
        </p:nvSpPr>
        <p:spPr/>
        <p:txBody>
          <a:bodyPr/>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Date Placeholder 3"/>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1B5796-DEA6-41F1-91C0-9D153345075B}" type="slidenum">
              <a:rPr lang="en-US" smtClean="0"/>
              <a:t>‹#›</a:t>
            </a:fld>
            <a:endParaRPr lang="en-US" dirty="0"/>
          </a:p>
        </p:txBody>
      </p:sp>
      <p:sp>
        <p:nvSpPr>
          <p:cNvPr id="7" name="Title 6"/>
          <p:cNvSpPr>
            <a:spLocks noGrp="1"/>
          </p:cNvSpPr>
          <p:nvPr>
            <p:ph type="title"/>
          </p:nvPr>
        </p:nvSpPr>
        <p:spPr/>
        <p:txBody>
          <a:bodyPr rtlCol="0"/>
          <a:lstStyle/>
          <a:p>
            <a:r>
              <a:rPr kumimoji="0" lang="en-US" smtClean="0"/>
              <a:t>Click to edit Master title style</a:t>
            </a:r>
            <a:endParaRPr kumimoji="0"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2">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963168" y="1059712"/>
            <a:ext cx="10363200" cy="1828800"/>
          </a:xfrm>
        </p:spPr>
        <p:txBody>
          <a:bodyPr vert="horz" anchor="b">
            <a:normAutofit/>
            <a:scene3d>
              <a:camera prst="orthographicFront"/>
              <a:lightRig rig="soft" dir="t"/>
            </a:scene3d>
            <a:sp3d prstMaterial="softEdge">
              <a:bevelT w="25400" h="25400"/>
            </a:sp3d>
          </a:bodyPr>
          <a:lstStyle>
            <a:lvl1pPr algn="r">
              <a:buNone/>
              <a:defRPr sz="4800" b="1" cap="none" baseline="0">
                <a:effectLst>
                  <a:outerShdw blurRad="31750" dist="25400" dir="5400000" algn="tl" rotWithShape="0">
                    <a:srgbClr val="000000">
                      <a:alpha val="25000"/>
                    </a:srgbClr>
                  </a:outerShdw>
                </a:effectLst>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5230284" y="2931712"/>
            <a:ext cx="6096000" cy="1454888"/>
          </a:xfrm>
        </p:spPr>
        <p:txBody>
          <a:bodyPr lIns="91440" rIns="91440" anchor="t"/>
          <a:lstStyle>
            <a:lvl1pPr marL="0" indent="0" algn="l">
              <a:buNone/>
              <a:defRPr sz="2300">
                <a:solidFill>
                  <a:schemeClr val="tx1"/>
                </a:solidFill>
              </a:defRPr>
            </a:lvl1pPr>
            <a:lvl2pPr>
              <a:buNone/>
              <a:defRPr sz="1800">
                <a:solidFill>
                  <a:schemeClr val="tx1">
                    <a:tint val="75000"/>
                  </a:schemeClr>
                </a:solidFill>
              </a:defRPr>
            </a:lvl2pPr>
            <a:lvl3pPr>
              <a:buNone/>
              <a:defRPr sz="1600">
                <a:solidFill>
                  <a:schemeClr val="tx1">
                    <a:tint val="75000"/>
                  </a:schemeClr>
                </a:solidFill>
              </a:defRPr>
            </a:lvl3pPr>
            <a:lvl4pPr>
              <a:buNone/>
              <a:defRPr sz="1400">
                <a:solidFill>
                  <a:schemeClr val="tx1">
                    <a:tint val="75000"/>
                  </a:schemeClr>
                </a:solidFill>
              </a:defRPr>
            </a:lvl4pPr>
            <a:lvl5pPr>
              <a:buNone/>
              <a:defRPr sz="1400">
                <a:solidFill>
                  <a:schemeClr val="tx1">
                    <a:tint val="75000"/>
                  </a:schemeClr>
                </a:solidFill>
              </a:defRPr>
            </a:lvl5pPr>
            <a:extLst/>
          </a:lstStyle>
          <a:p>
            <a:pPr lvl="0" eaLnBrk="1" latinLnBrk="0" hangingPunct="1"/>
            <a:r>
              <a:rPr kumimoji="0" lang="en-US" smtClean="0"/>
              <a:t>Click to edit Master text styles</a:t>
            </a:r>
          </a:p>
        </p:txBody>
      </p:sp>
      <p:sp>
        <p:nvSpPr>
          <p:cNvPr id="4" name="Date Placeholder 3"/>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AD1B5796-DEA6-41F1-91C0-9D153345075B}" type="slidenum">
              <a:rPr lang="en-US" smtClean="0"/>
              <a:t>‹#›</a:t>
            </a:fld>
            <a:endParaRPr lang="en-US" dirty="0"/>
          </a:p>
        </p:txBody>
      </p:sp>
      <p:sp>
        <p:nvSpPr>
          <p:cNvPr id="7" name="Chevron 6"/>
          <p:cNvSpPr/>
          <p:nvPr/>
        </p:nvSpPr>
        <p:spPr>
          <a:xfrm>
            <a:off x="4848907"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8" name="Chevron 7"/>
          <p:cNvSpPr/>
          <p:nvPr/>
        </p:nvSpPr>
        <p:spPr>
          <a:xfrm>
            <a:off x="4600352" y="3005472"/>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bg>
      <p:bgRef idx="1002">
        <a:schemeClr val="bg1"/>
      </p:bgRef>
    </p:bg>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609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4" name="Content Placeholder 3"/>
          <p:cNvSpPr>
            <a:spLocks noGrp="1"/>
          </p:cNvSpPr>
          <p:nvPr>
            <p:ph sz="half" idx="2"/>
          </p:nvPr>
        </p:nvSpPr>
        <p:spPr>
          <a:xfrm>
            <a:off x="6197600" y="1481329"/>
            <a:ext cx="5384800" cy="4525963"/>
          </a:xfrm>
        </p:spPr>
        <p:txBody>
          <a:bodyPr/>
          <a:lstStyle>
            <a:lvl1pPr>
              <a:defRPr sz="2800"/>
            </a:lvl1pPr>
            <a:lvl2pPr>
              <a:defRPr sz="2400"/>
            </a:lvl2pPr>
            <a:lvl3pPr>
              <a:defRPr sz="2000"/>
            </a:lvl3pPr>
            <a:lvl4pPr>
              <a:defRPr sz="1800"/>
            </a:lvl4pPr>
            <a:lvl5pPr>
              <a:defRPr sz="18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1B5796-DEA6-41F1-91C0-9D153345075B}" type="slidenum">
              <a:rPr lang="en-US" smtClean="0"/>
              <a:t>‹#›</a:t>
            </a:fld>
            <a:endParaRPr lang="en-US" dirty="0"/>
          </a:p>
        </p:txBody>
      </p:sp>
      <p:sp>
        <p:nvSpPr>
          <p:cNvPr id="8" name="Title 7"/>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is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609600" y="273050"/>
            <a:ext cx="10972800" cy="1143000"/>
          </a:xfrm>
        </p:spPr>
        <p:txBody>
          <a:bodyPr anchor="ctr"/>
          <a:lstStyle>
            <a:lvl1pPr>
              <a:defRPr/>
            </a:lvl1pPr>
            <a:extLst/>
          </a:lstStyle>
          <a:p>
            <a:r>
              <a:rPr kumimoji="0" lang="en-US" smtClean="0"/>
              <a:t>Click to edit Master title style</a:t>
            </a:r>
            <a:endParaRPr kumimoji="0" lang="en-US"/>
          </a:p>
        </p:txBody>
      </p:sp>
      <p:sp>
        <p:nvSpPr>
          <p:cNvPr id="3" name="Text Placeholder 2"/>
          <p:cNvSpPr>
            <a:spLocks noGrp="1"/>
          </p:cNvSpPr>
          <p:nvPr>
            <p:ph type="body" idx="1"/>
          </p:nvPr>
        </p:nvSpPr>
        <p:spPr>
          <a:xfrm>
            <a:off x="609600" y="5410200"/>
            <a:ext cx="5386917"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4" name="Text Placeholder 3"/>
          <p:cNvSpPr>
            <a:spLocks noGrp="1"/>
          </p:cNvSpPr>
          <p:nvPr>
            <p:ph type="body" sz="half" idx="3"/>
          </p:nvPr>
        </p:nvSpPr>
        <p:spPr>
          <a:xfrm>
            <a:off x="6193369" y="5410200"/>
            <a:ext cx="5389033" cy="762000"/>
          </a:xfrm>
          <a:solidFill>
            <a:schemeClr val="accent1"/>
          </a:solidFill>
          <a:ln w="9652">
            <a:solidFill>
              <a:schemeClr val="accent1"/>
            </a:solidFill>
            <a:miter lim="800000"/>
          </a:ln>
        </p:spPr>
        <p:txBody>
          <a:bodyPr lIns="182880" anchor="ctr"/>
          <a:lstStyle>
            <a:lvl1pPr marL="0" indent="0">
              <a:buNone/>
              <a:defRPr sz="2400" b="0">
                <a:solidFill>
                  <a:schemeClr val="bg1"/>
                </a:solidFill>
              </a:defRPr>
            </a:lvl1pPr>
            <a:lvl2pPr>
              <a:buNone/>
              <a:defRPr sz="2000" b="1"/>
            </a:lvl2pPr>
            <a:lvl3pPr>
              <a:buNone/>
              <a:defRPr sz="1800" b="1"/>
            </a:lvl3pPr>
            <a:lvl4pPr>
              <a:buNone/>
              <a:defRPr sz="1600" b="1"/>
            </a:lvl4pPr>
            <a:lvl5pPr>
              <a:buNone/>
              <a:defRPr sz="1600" b="1"/>
            </a:lvl5pPr>
            <a:extLst/>
          </a:lstStyle>
          <a:p>
            <a:pPr lvl="0" eaLnBrk="1" latinLnBrk="0" hangingPunct="1"/>
            <a:r>
              <a:rPr kumimoji="0" lang="en-US" smtClean="0"/>
              <a:t>Click to edit Master text styles</a:t>
            </a:r>
          </a:p>
        </p:txBody>
      </p:sp>
      <p:sp>
        <p:nvSpPr>
          <p:cNvPr id="5" name="Content Placeholder 4"/>
          <p:cNvSpPr>
            <a:spLocks noGrp="1"/>
          </p:cNvSpPr>
          <p:nvPr>
            <p:ph sz="quarter" idx="2"/>
          </p:nvPr>
        </p:nvSpPr>
        <p:spPr>
          <a:xfrm>
            <a:off x="609600" y="1444295"/>
            <a:ext cx="5386917" cy="3941763"/>
          </a:xfrm>
          <a:ln>
            <a:noFill/>
            <a:prstDash val="sysDash"/>
            <a:miter lim="800000"/>
          </a:ln>
        </p:spPr>
        <p:txBody>
          <a:bodyPr/>
          <a:lstStyle>
            <a:lvl1pPr>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6" name="Content Placeholder 5"/>
          <p:cNvSpPr>
            <a:spLocks noGrp="1"/>
          </p:cNvSpPr>
          <p:nvPr>
            <p:ph sz="quarter" idx="4"/>
          </p:nvPr>
        </p:nvSpPr>
        <p:spPr>
          <a:xfrm>
            <a:off x="6193368" y="1444295"/>
            <a:ext cx="5389033" cy="3941763"/>
          </a:xfrm>
          <a:ln>
            <a:noFill/>
            <a:prstDash val="sysDash"/>
            <a:miter lim="800000"/>
          </a:ln>
        </p:spPr>
        <p:txBody>
          <a:bodyPr/>
          <a:lstStyle>
            <a:lvl1pPr>
              <a:spcBef>
                <a:spcPts val="0"/>
              </a:spcBef>
              <a:defRPr sz="2400"/>
            </a:lvl1pPr>
            <a:lvl2pPr>
              <a:defRPr sz="2000"/>
            </a:lvl2pPr>
            <a:lvl3pPr>
              <a:defRPr sz="1800"/>
            </a:lvl3pPr>
            <a:lvl4pPr>
              <a:defRPr sz="1600"/>
            </a:lvl4pPr>
            <a:lvl5pPr>
              <a:defRPr sz="16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7" name="Date Placeholder 6"/>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AD1B5796-DEA6-41F1-91C0-9D153345075B}"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bg>
      <p:bgRef idx="1002">
        <a:schemeClr val="bg1"/>
      </p:bgRef>
    </p:bg>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AD1B5796-DEA6-41F1-91C0-9D153345075B}" type="slidenum">
              <a:rPr lang="en-US" smtClean="0"/>
              <a:t>‹#›</a:t>
            </a:fld>
            <a:endParaRPr lang="en-US" dirty="0"/>
          </a:p>
        </p:txBody>
      </p:sp>
      <p:sp>
        <p:nvSpPr>
          <p:cNvPr id="6" name="Title 5"/>
          <p:cNvSpPr>
            <a:spLocks noGrp="1"/>
          </p:cNvSpPr>
          <p:nvPr>
            <p:ph type="title"/>
          </p:nvPr>
        </p:nvSpPr>
        <p:spPr/>
        <p:txBody>
          <a:bodyPr rtlCol="0"/>
          <a:lstStyle/>
          <a:p>
            <a:r>
              <a:rPr kumimoji="0" lang="en-US" smtClean="0"/>
              <a:t>Click to edit Master title style</a:t>
            </a:r>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0870D9F-9760-4768-B6F0-6884491506F6}" type="datetimeFigureOut">
              <a:rPr lang="en-US" smtClean="0"/>
              <a:t>2/18/2021</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AD1B5796-DEA6-41F1-91C0-9D153345075B}" type="slidenum">
              <a:rPr lang="en-US" smtClean="0"/>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bg>
      <p:bgRef idx="1003">
        <a:schemeClr val="bg1"/>
      </p:bgRef>
    </p:bg>
    <p:spTree>
      <p:nvGrpSpPr>
        <p:cNvPr id="1" name=""/>
        <p:cNvGrpSpPr/>
        <p:nvPr/>
      </p:nvGrpSpPr>
      <p:grpSpPr>
        <a:xfrm>
          <a:off x="0" y="0"/>
          <a:ext cx="0" cy="0"/>
          <a:chOff x="0" y="0"/>
          <a:chExt cx="0" cy="0"/>
        </a:xfrm>
      </p:grpSpPr>
      <p:sp>
        <p:nvSpPr>
          <p:cNvPr id="2" name="Title 1"/>
          <p:cNvSpPr>
            <a:spLocks noGrp="1"/>
          </p:cNvSpPr>
          <p:nvPr>
            <p:ph type="title"/>
          </p:nvPr>
        </p:nvSpPr>
        <p:spPr>
          <a:xfrm>
            <a:off x="1219200" y="4876800"/>
            <a:ext cx="9975701" cy="457200"/>
          </a:xfrm>
        </p:spPr>
        <p:txBody>
          <a:bodyPr vert="horz" anchor="t">
            <a:noAutofit/>
            <a:sp3d prstMaterial="softEdge">
              <a:bevelT w="0" h="0"/>
            </a:sp3d>
          </a:bodyPr>
          <a:lstStyle>
            <a:lvl1pPr algn="r">
              <a:buNone/>
              <a:defRPr sz="2500" b="0">
                <a:solidFill>
                  <a:schemeClr val="accent1"/>
                </a:solidFill>
                <a:effectLst/>
              </a:defRPr>
            </a:lvl1pPr>
            <a:extLst/>
          </a:lstStyle>
          <a:p>
            <a:r>
              <a:rPr kumimoji="0" lang="en-US" smtClean="0"/>
              <a:t>Click to edit Master title style</a:t>
            </a:r>
            <a:endParaRPr kumimoji="0" lang="en-US"/>
          </a:p>
        </p:txBody>
      </p:sp>
      <p:sp>
        <p:nvSpPr>
          <p:cNvPr id="3" name="Text Placeholder 2"/>
          <p:cNvSpPr>
            <a:spLocks noGrp="1"/>
          </p:cNvSpPr>
          <p:nvPr>
            <p:ph type="body" idx="2"/>
          </p:nvPr>
        </p:nvSpPr>
        <p:spPr>
          <a:xfrm>
            <a:off x="5892800" y="5355102"/>
            <a:ext cx="5299456" cy="914400"/>
          </a:xfrm>
        </p:spPr>
        <p:txBody>
          <a:bodyPr/>
          <a:lstStyle>
            <a:lvl1pPr marL="0" indent="0" algn="r">
              <a:buNone/>
              <a:defRPr sz="1600"/>
            </a:lvl1pPr>
            <a:lvl2pPr>
              <a:buNone/>
              <a:defRPr sz="1200"/>
            </a:lvl2pPr>
            <a:lvl3pPr>
              <a:buNone/>
              <a:defRPr sz="1000"/>
            </a:lvl3pPr>
            <a:lvl4pPr>
              <a:buNone/>
              <a:defRPr sz="900"/>
            </a:lvl4pPr>
            <a:lvl5pPr>
              <a:buNone/>
              <a:defRPr sz="900"/>
            </a:lvl5pPr>
            <a:extLst/>
          </a:lstStyle>
          <a:p>
            <a:pPr lvl="0" eaLnBrk="1" latinLnBrk="0" hangingPunct="1"/>
            <a:r>
              <a:rPr kumimoji="0" lang="en-US" smtClean="0"/>
              <a:t>Click to edit Master text styles</a:t>
            </a:r>
          </a:p>
        </p:txBody>
      </p:sp>
      <p:sp>
        <p:nvSpPr>
          <p:cNvPr id="4" name="Content Placeholder 3"/>
          <p:cNvSpPr>
            <a:spLocks noGrp="1"/>
          </p:cNvSpPr>
          <p:nvPr>
            <p:ph sz="half" idx="1"/>
          </p:nvPr>
        </p:nvSpPr>
        <p:spPr>
          <a:xfrm>
            <a:off x="1219200" y="274320"/>
            <a:ext cx="9973056" cy="4572000"/>
          </a:xfrm>
        </p:spPr>
        <p:txBody>
          <a:bodyPr/>
          <a:lstStyle>
            <a:lvl1pPr>
              <a:defRPr sz="3200"/>
            </a:lvl1pPr>
            <a:lvl2pPr>
              <a:defRPr sz="2800"/>
            </a:lvl2pPr>
            <a:lvl3pPr>
              <a:defRPr sz="2400"/>
            </a:lvl3pPr>
            <a:lvl4pPr>
              <a:defRPr sz="2000"/>
            </a:lvl4pPr>
            <a:lvl5pPr>
              <a:defRPr sz="2000"/>
            </a:lvl5pPr>
            <a:extLst/>
          </a:lstStyle>
          <a:p>
            <a:pPr lvl="0" eaLnBrk="1" latinLnBrk="0" hangingPunct="1"/>
            <a:r>
              <a:rPr lang="en-US" smtClean="0"/>
              <a:t>Click to edit Master text styles</a:t>
            </a:r>
          </a:p>
          <a:p>
            <a:pPr lvl="1" eaLnBrk="1" latinLnBrk="0" hangingPunct="1"/>
            <a:r>
              <a:rPr lang="en-US" smtClean="0"/>
              <a:t>Second level</a:t>
            </a:r>
          </a:p>
          <a:p>
            <a:pPr lvl="2" eaLnBrk="1" latinLnBrk="0" hangingPunct="1"/>
            <a:r>
              <a:rPr lang="en-US" smtClean="0"/>
              <a:t>Third level</a:t>
            </a:r>
          </a:p>
          <a:p>
            <a:pPr lvl="3" eaLnBrk="1" latinLnBrk="0" hangingPunct="1"/>
            <a:r>
              <a:rPr lang="en-US" smtClean="0"/>
              <a:t>Fourth level</a:t>
            </a:r>
          </a:p>
          <a:p>
            <a:pPr lvl="4" eaLnBrk="1" latinLnBrk="0" hangingPunct="1"/>
            <a:r>
              <a:rPr lang="en-US" smtClean="0"/>
              <a:t>Fifth level</a:t>
            </a:r>
            <a:endParaRPr kumimoji="0" lang="en-US"/>
          </a:p>
        </p:txBody>
      </p:sp>
      <p:sp>
        <p:nvSpPr>
          <p:cNvPr id="5" name="Date Placeholder 4"/>
          <p:cNvSpPr>
            <a:spLocks noGrp="1"/>
          </p:cNvSpPr>
          <p:nvPr>
            <p:ph type="dt" sz="half" idx="10"/>
          </p:nvPr>
        </p:nvSpPr>
        <p:spPr>
          <a:xfrm>
            <a:off x="8969376" y="6407944"/>
            <a:ext cx="2560320" cy="365760"/>
          </a:xfrm>
        </p:spPr>
        <p:txBody>
          <a:bodyPr/>
          <a:lstStyle/>
          <a:p>
            <a:fld id="{B0870D9F-9760-4768-B6F0-6884491506F6}" type="datetimeFigureOut">
              <a:rPr lang="en-US" smtClean="0"/>
              <a:t>2/18/2021</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AD1B5796-DEA6-41F1-91C0-9D153345075B}" type="slidenum">
              <a:rPr lang="en-US" smtClean="0"/>
              <a:t>‹#›</a:t>
            </a:fld>
            <a:endParaRPr lang="en-US" dirty="0"/>
          </a:p>
        </p:txBody>
      </p:sp>
    </p:spTree>
  </p:cSld>
  <p:clrMapOvr>
    <a:overrideClrMapping bg1="lt1" tx1="dk1" bg2="lt2" tx2="dk2" accent1="accent1" accent2="accent2" accent3="accent3" accent4="accent4" accent5="accent5" accent6="accent6" hlink="hlink" folHlink="folHlink"/>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bg>
      <p:bgRef idx="1002">
        <a:schemeClr val="bg1"/>
      </p:bgRef>
    </p:bg>
    <p:spTree>
      <p:nvGrpSpPr>
        <p:cNvPr id="1" name=""/>
        <p:cNvGrpSpPr/>
        <p:nvPr/>
      </p:nvGrpSpPr>
      <p:grpSpPr>
        <a:xfrm>
          <a:off x="0" y="0"/>
          <a:ext cx="0" cy="0"/>
          <a:chOff x="0" y="0"/>
          <a:chExt cx="0" cy="0"/>
        </a:xfrm>
      </p:grpSpPr>
      <p:sp>
        <p:nvSpPr>
          <p:cNvPr id="4" name="Text Placeholder 3"/>
          <p:cNvSpPr>
            <a:spLocks noGrp="1"/>
          </p:cNvSpPr>
          <p:nvPr>
            <p:ph type="body" sz="half" idx="2"/>
          </p:nvPr>
        </p:nvSpPr>
        <p:spPr>
          <a:xfrm>
            <a:off x="1521643" y="5443402"/>
            <a:ext cx="9550400" cy="648232"/>
          </a:xfrm>
          <a:noFill/>
        </p:spPr>
        <p:txBody>
          <a:bodyPr lIns="91440" tIns="0" rIns="91440" anchor="t"/>
          <a:lstStyle>
            <a:lvl1pPr marL="0" marR="18288" indent="0" algn="r">
              <a:buNone/>
              <a:defRPr sz="1400"/>
            </a:lvl1pPr>
            <a:lvl2pPr>
              <a:defRPr sz="1200"/>
            </a:lvl2pPr>
            <a:lvl3pPr>
              <a:defRPr sz="1000"/>
            </a:lvl3pPr>
            <a:lvl4pPr>
              <a:defRPr sz="900"/>
            </a:lvl4pPr>
            <a:lvl5pPr>
              <a:defRPr sz="900"/>
            </a:lvl5pPr>
            <a:extLst/>
          </a:lstStyle>
          <a:p>
            <a:pPr lvl="0" eaLnBrk="1" latinLnBrk="0" hangingPunct="1"/>
            <a:r>
              <a:rPr kumimoji="0" lang="en-US" smtClean="0"/>
              <a:t>Click to edit Master text styles</a:t>
            </a:r>
          </a:p>
        </p:txBody>
      </p:sp>
      <p:sp>
        <p:nvSpPr>
          <p:cNvPr id="3" name="Picture Placeholder 2"/>
          <p:cNvSpPr>
            <a:spLocks noGrp="1"/>
          </p:cNvSpPr>
          <p:nvPr>
            <p:ph type="pic" idx="1"/>
          </p:nvPr>
        </p:nvSpPr>
        <p:spPr>
          <a:xfrm>
            <a:off x="304800" y="189968"/>
            <a:ext cx="11582400" cy="4389120"/>
          </a:xfrm>
          <a:prstGeom prst="rect">
            <a:avLst/>
          </a:prstGeom>
          <a:solidFill>
            <a:schemeClr val="bg2"/>
          </a:solidFill>
          <a:ln>
            <a:solidFill>
              <a:schemeClr val="bg1"/>
            </a:solidFill>
          </a:ln>
          <a:effectLst>
            <a:innerShdw blurRad="95250">
              <a:srgbClr val="000000"/>
            </a:innerShdw>
          </a:effectLst>
        </p:spPr>
        <p:txBody>
          <a:bodyPr/>
          <a:lstStyle>
            <a:lvl1pPr marL="0" indent="0">
              <a:buNone/>
              <a:defRPr sz="3200"/>
            </a:lvl1pPr>
            <a:extLst/>
          </a:lstStyle>
          <a:p>
            <a:r>
              <a:rPr kumimoji="0" lang="en-US" smtClean="0"/>
              <a:t>Click icon to add picture</a:t>
            </a:r>
            <a:endParaRPr kumimoji="0" lang="en-US" dirty="0"/>
          </a:p>
        </p:txBody>
      </p:sp>
      <p:sp>
        <p:nvSpPr>
          <p:cNvPr id="5" name="Date Placeholder 4"/>
          <p:cNvSpPr>
            <a:spLocks noGrp="1"/>
          </p:cNvSpPr>
          <p:nvPr>
            <p:ph type="dt" sz="half" idx="10"/>
          </p:nvPr>
        </p:nvSpPr>
        <p:spPr/>
        <p:txBody>
          <a:bodyPr/>
          <a:lstStyle>
            <a:lvl1pPr>
              <a:defRPr>
                <a:solidFill>
                  <a:schemeClr val="tx1"/>
                </a:solidFill>
              </a:defRPr>
            </a:lvl1pPr>
            <a:extLst/>
          </a:lstStyle>
          <a:p>
            <a:fld id="{B0870D9F-9760-4768-B6F0-6884491506F6}" type="datetimeFigureOut">
              <a:rPr lang="en-US" smtClean="0"/>
              <a:t>2/18/2021</a:t>
            </a:fld>
            <a:endParaRPr lang="en-US" dirty="0"/>
          </a:p>
        </p:txBody>
      </p:sp>
      <p:sp>
        <p:nvSpPr>
          <p:cNvPr id="6" name="Footer Placeholder 5"/>
          <p:cNvSpPr>
            <a:spLocks noGrp="1"/>
          </p:cNvSpPr>
          <p:nvPr>
            <p:ph type="ftr" sz="quarter" idx="11"/>
          </p:nvPr>
        </p:nvSpPr>
        <p:spPr>
          <a:xfrm>
            <a:off x="5840097" y="6407945"/>
            <a:ext cx="3134241" cy="365125"/>
          </a:xfrm>
        </p:spPr>
        <p:txBody>
          <a:bodyPr/>
          <a:lstStyle>
            <a:lvl1pPr>
              <a:defRPr>
                <a:solidFill>
                  <a:schemeClr val="tx1"/>
                </a:solidFill>
              </a:defRPr>
            </a:lvl1pPr>
            <a:extLst/>
          </a:lstStyle>
          <a:p>
            <a:endParaRPr lang="en-US" dirty="0"/>
          </a:p>
        </p:txBody>
      </p:sp>
      <p:sp>
        <p:nvSpPr>
          <p:cNvPr id="7" name="Slide Number Placeholder 6"/>
          <p:cNvSpPr>
            <a:spLocks noGrp="1"/>
          </p:cNvSpPr>
          <p:nvPr>
            <p:ph type="sldNum" sz="quarter" idx="12"/>
          </p:nvPr>
        </p:nvSpPr>
        <p:spPr/>
        <p:txBody>
          <a:bodyPr/>
          <a:lstStyle>
            <a:lvl1pPr>
              <a:defRPr>
                <a:solidFill>
                  <a:schemeClr val="tx1"/>
                </a:solidFill>
              </a:defRPr>
            </a:lvl1pPr>
            <a:extLst/>
          </a:lstStyle>
          <a:p>
            <a:fld id="{AD1B5796-DEA6-41F1-91C0-9D153345075B}" type="slidenum">
              <a:rPr lang="en-US" smtClean="0"/>
              <a:t>‹#›</a:t>
            </a:fld>
            <a:endParaRPr lang="en-US" dirty="0"/>
          </a:p>
        </p:txBody>
      </p:sp>
      <p:sp>
        <p:nvSpPr>
          <p:cNvPr id="2" name="Title 1"/>
          <p:cNvSpPr>
            <a:spLocks noGrp="1"/>
          </p:cNvSpPr>
          <p:nvPr>
            <p:ph type="title"/>
          </p:nvPr>
        </p:nvSpPr>
        <p:spPr>
          <a:xfrm>
            <a:off x="304800" y="4865122"/>
            <a:ext cx="10767243" cy="562672"/>
          </a:xfrm>
          <a:noFill/>
        </p:spPr>
        <p:txBody>
          <a:bodyPr anchor="t">
            <a:sp3d prstMaterial="softEdge"/>
          </a:bodyPr>
          <a:lstStyle>
            <a:lvl1pPr marR="0" algn="r">
              <a:buNone/>
              <a:defRPr sz="3000" b="0">
                <a:solidFill>
                  <a:schemeClr val="accent1"/>
                </a:solidFill>
                <a:effectLst>
                  <a:outerShdw blurRad="50800" dist="25000" dir="5400000" algn="t" rotWithShape="0">
                    <a:prstClr val="black">
                      <a:alpha val="45000"/>
                    </a:prstClr>
                  </a:outerShdw>
                </a:effectLst>
              </a:defRPr>
            </a:lvl1pPr>
            <a:extLst/>
          </a:lstStyle>
          <a:p>
            <a:r>
              <a:rPr kumimoji="0" lang="en-US" smtClean="0"/>
              <a:t>Click to edit Master title style</a:t>
            </a:r>
            <a:endParaRPr kumimoji="0" lang="en-US"/>
          </a:p>
        </p:txBody>
      </p:sp>
      <p:sp>
        <p:nvSpPr>
          <p:cNvPr id="8" name="Freeform 7"/>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9" name="Freeform 8"/>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0" name="Right Triangle 9"/>
          <p:cNvSpPr>
            <a:spLocks/>
          </p:cNvSpPr>
          <p:nvPr/>
        </p:nvSpPr>
        <p:spPr bwMode="auto">
          <a:xfrm>
            <a:off x="-8056" y="5791253"/>
            <a:ext cx="4536419" cy="1080868"/>
          </a:xfrm>
          <a:prstGeom prst="rtTriangle">
            <a:avLst/>
          </a:prstGeom>
          <a:blipFill>
            <a:blip r:embed="rId2">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1" name="Straight Connector 10"/>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12" name="Chevron 11"/>
          <p:cNvSpPr/>
          <p:nvPr/>
        </p:nvSpPr>
        <p:spPr>
          <a:xfrm>
            <a:off x="11552149"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
        <p:nvSpPr>
          <p:cNvPr id="13" name="Chevron 12"/>
          <p:cNvSpPr/>
          <p:nvPr/>
        </p:nvSpPr>
        <p:spPr>
          <a:xfrm>
            <a:off x="11303595" y="4988440"/>
            <a:ext cx="243840" cy="228600"/>
          </a:xfrm>
          <a:prstGeom prst="chevron">
            <a:avLst>
              <a:gd name="adj" fmla="val 50000"/>
            </a:avLst>
          </a:prstGeom>
          <a:gradFill flip="none" rotWithShape="1">
            <a:gsLst>
              <a:gs pos="0">
                <a:schemeClr val="accent1">
                  <a:shade val="60000"/>
                  <a:satMod val="125000"/>
                </a:schemeClr>
              </a:gs>
              <a:gs pos="72000">
                <a:schemeClr val="accent1">
                  <a:tint val="90000"/>
                  <a:satMod val="138000"/>
                </a:schemeClr>
              </a:gs>
              <a:gs pos="100000">
                <a:schemeClr val="accent1">
                  <a:tint val="76000"/>
                  <a:satMod val="136000"/>
                </a:schemeClr>
              </a:gs>
            </a:gsLst>
            <a:lin ang="16200000" scaled="0"/>
          </a:gradFill>
          <a:ln w="3175" cap="rnd" cmpd="sng" algn="ctr">
            <a:solidFill>
              <a:schemeClr val="accent1">
                <a:shade val="50000"/>
              </a:schemeClr>
            </a:solidFill>
            <a:prstDash val="solid"/>
          </a:ln>
          <a:effectLst>
            <a:outerShdw blurRad="50800" dist="25400" dir="5400000">
              <a:srgbClr val="000000">
                <a:alpha val="46000"/>
              </a:srgbClr>
            </a:outerShdw>
          </a:effectLst>
        </p:spPr>
        <p:style>
          <a:lnRef idx="1">
            <a:schemeClr val="accent1"/>
          </a:lnRef>
          <a:fillRef idx="3">
            <a:schemeClr val="accent1"/>
          </a:fillRef>
          <a:effectRef idx="2">
            <a:schemeClr val="accent1"/>
          </a:effectRef>
          <a:fontRef idx="minor">
            <a:schemeClr val="lt1"/>
          </a:fontRef>
        </p:style>
        <p:txBody>
          <a:bodyPr anchor="ctr"/>
          <a:lstStyle/>
          <a:p>
            <a:pPr algn="l" eaLnBrk="1" latinLnBrk="0" hangingPunct="1"/>
            <a:endParaRPr kumimoji="0" lang="en-US"/>
          </a:p>
        </p:txBody>
      </p:sp>
    </p:spTree>
  </p:cSld>
  <p:clrMapOvr>
    <a:overrideClrMapping bg1="dk1" tx1="lt1" bg2="dk2" tx2="lt2" accent1="accent1" accent2="accent2" accent3="accent3" accent4="accent4" accent5="accent5" accent6="accent6" hlink="hlink" folHlink="folHlink"/>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3" name="Freeform 12"/>
          <p:cNvSpPr>
            <a:spLocks/>
          </p:cNvSpPr>
          <p:nvPr/>
        </p:nvSpPr>
        <p:spPr bwMode="auto">
          <a:xfrm>
            <a:off x="665697" y="5944936"/>
            <a:ext cx="6587499" cy="921076"/>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7485" h="337">
                <a:moveTo>
                  <a:pt x="0" y="2"/>
                </a:moveTo>
                <a:lnTo>
                  <a:pt x="7485" y="337"/>
                </a:lnTo>
                <a:lnTo>
                  <a:pt x="5558" y="337"/>
                </a:lnTo>
                <a:lnTo>
                  <a:pt x="1" y="0"/>
                </a:lnTo>
              </a:path>
            </a:pathLst>
          </a:custGeom>
          <a:solidFill>
            <a:schemeClr val="accent1">
              <a:tint val="65000"/>
              <a:satMod val="115000"/>
              <a:alpha val="40000"/>
            </a:scheme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2" name="Freeform 11"/>
          <p:cNvSpPr>
            <a:spLocks/>
          </p:cNvSpPr>
          <p:nvPr/>
        </p:nvSpPr>
        <p:spPr bwMode="auto">
          <a:xfrm>
            <a:off x="647623" y="5939011"/>
            <a:ext cx="4920601" cy="933450"/>
          </a:xfrm>
          <a:custGeom>
            <a:avLst>
              <a:gd name="A1" fmla="val 0"/>
              <a:gd name="A2" fmla="val 0"/>
              <a:gd name="A3" fmla="val 0"/>
              <a:gd name="A4" fmla="val 0"/>
              <a:gd name="A5" fmla="val 0"/>
              <a:gd name="A6" fmla="val 0"/>
              <a:gd name="A7" fmla="val 0"/>
              <a:gd name="A8" fmla="val 0"/>
            </a:avLst>
            <a:gdLst/>
            <a:ahLst/>
            <a:cxnLst>
              <a:cxn ang="0">
                <a:pos x="0" y="0"/>
              </a:cxn>
              <a:cxn ang="0">
                <a:pos x="5760" y="0"/>
              </a:cxn>
              <a:cxn ang="0">
                <a:pos x="5760" y="528"/>
              </a:cxn>
              <a:cxn ang="0">
                <a:pos x="48" y="0"/>
              </a:cxn>
            </a:cxnLst>
            <a:rect l="0" t="0" r="0" b="0"/>
            <a:pathLst>
              <a:path w="5591" h="588">
                <a:moveTo>
                  <a:pt x="0" y="0"/>
                </a:moveTo>
                <a:lnTo>
                  <a:pt x="5591" y="585"/>
                </a:lnTo>
                <a:lnTo>
                  <a:pt x="4415" y="588"/>
                </a:lnTo>
                <a:lnTo>
                  <a:pt x="12" y="4"/>
                </a:lnTo>
              </a:path>
            </a:pathLst>
          </a:custGeom>
          <a:solidFill>
            <a:srgbClr val="000000">
              <a:alpha val="100000"/>
            </a:srgbClr>
          </a:solidFill>
          <a:ln w="9525" cap="flat" cmpd="sng" algn="ctr">
            <a:noFill/>
            <a:prstDash val="solid"/>
            <a:round/>
            <a:headEnd type="none" w="med" len="med"/>
            <a:tailEnd type="none" w="med" len="med"/>
          </a:ln>
          <a:effectLst/>
        </p:spPr>
        <p:txBody>
          <a:bodyPr vert="horz" wrap="square" lIns="91440" tIns="45720" rIns="91440" bIns="45720" anchor="t" compatLnSpc="1"/>
          <a:lstStyle/>
          <a:p>
            <a:endParaRPr kumimoji="0" lang="en-US"/>
          </a:p>
        </p:txBody>
      </p:sp>
      <p:sp>
        <p:nvSpPr>
          <p:cNvPr id="14" name="Right Triangle 13"/>
          <p:cNvSpPr>
            <a:spLocks/>
          </p:cNvSpPr>
          <p:nvPr/>
        </p:nvSpPr>
        <p:spPr bwMode="auto">
          <a:xfrm>
            <a:off x="-8056" y="5791253"/>
            <a:ext cx="4536419" cy="1080868"/>
          </a:xfrm>
          <a:prstGeom prst="rtTriangle">
            <a:avLst/>
          </a:prstGeom>
          <a:blipFill>
            <a:blip r:embed="rId13">
              <a:alphaModFix amt="50000"/>
            </a:blip>
            <a:tile tx="0" ty="0" sx="50000" sy="50000" flip="none" algn="t"/>
          </a:blipFill>
          <a:ln w="12700" cap="rnd" cmpd="thickThin" algn="ctr">
            <a:noFill/>
            <a:prstDash val="solid"/>
          </a:ln>
          <a:effectLst>
            <a:fillOverlay blend="mult">
              <a:gradFill flip="none" rotWithShape="1">
                <a:gsLst>
                  <a:gs pos="0">
                    <a:schemeClr val="accent1">
                      <a:shade val="20000"/>
                      <a:satMod val="176000"/>
                      <a:alpha val="100000"/>
                    </a:schemeClr>
                  </a:gs>
                  <a:gs pos="18000">
                    <a:schemeClr val="accent1">
                      <a:shade val="48000"/>
                      <a:satMod val="153000"/>
                      <a:alpha val="100000"/>
                    </a:schemeClr>
                  </a:gs>
                  <a:gs pos="43000">
                    <a:schemeClr val="accent1">
                      <a:tint val="86000"/>
                      <a:satMod val="149000"/>
                      <a:alpha val="100000"/>
                    </a:schemeClr>
                  </a:gs>
                  <a:gs pos="45000">
                    <a:schemeClr val="accent1">
                      <a:tint val="85000"/>
                      <a:satMod val="150000"/>
                      <a:alpha val="100000"/>
                    </a:schemeClr>
                  </a:gs>
                  <a:gs pos="50000">
                    <a:schemeClr val="accent1">
                      <a:tint val="86000"/>
                      <a:satMod val="149000"/>
                      <a:alpha val="100000"/>
                    </a:schemeClr>
                  </a:gs>
                  <a:gs pos="79000">
                    <a:schemeClr val="accent1">
                      <a:shade val="53000"/>
                      <a:satMod val="150000"/>
                      <a:alpha val="100000"/>
                    </a:schemeClr>
                  </a:gs>
                  <a:gs pos="100000">
                    <a:schemeClr val="accent1">
                      <a:shade val="25000"/>
                      <a:satMod val="170000"/>
                      <a:alpha val="100000"/>
                    </a:schemeClr>
                  </a:gs>
                </a:gsLst>
                <a:lin ang="450000" scaled="1"/>
                <a:tileRect/>
              </a:gradFill>
            </a:fillOverlay>
          </a:effectLst>
        </p:spPr>
        <p:style>
          <a:lnRef idx="3">
            <a:schemeClr val="lt1"/>
          </a:lnRef>
          <a:fillRef idx="1">
            <a:schemeClr val="accent1"/>
          </a:fillRef>
          <a:effectRef idx="1">
            <a:schemeClr val="accent1"/>
          </a:effectRef>
          <a:fontRef idx="minor">
            <a:schemeClr val="lt1"/>
          </a:fontRef>
        </p:style>
        <p:txBody>
          <a:bodyPr vert="horz" wrap="square" lIns="91440" tIns="45720" rIns="91440" bIns="45720" anchor="ctr" compatLnSpc="1"/>
          <a:lstStyle/>
          <a:p>
            <a:pPr algn="ctr" eaLnBrk="1" latinLnBrk="0" hangingPunct="1"/>
            <a:endParaRPr kumimoji="0" lang="en-US"/>
          </a:p>
        </p:txBody>
      </p:sp>
      <p:cxnSp>
        <p:nvCxnSpPr>
          <p:cNvPr id="15" name="Straight Connector 14"/>
          <p:cNvCxnSpPr/>
          <p:nvPr/>
        </p:nvCxnSpPr>
        <p:spPr>
          <a:xfrm>
            <a:off x="-12316" y="5787739"/>
            <a:ext cx="4540679" cy="1084383"/>
          </a:xfrm>
          <a:prstGeom prst="line">
            <a:avLst/>
          </a:prstGeom>
          <a:noFill/>
          <a:ln w="12065" cap="flat" cmpd="sng" algn="ctr">
            <a:gradFill>
              <a:gsLst>
                <a:gs pos="45000">
                  <a:schemeClr val="accent1">
                    <a:tint val="70000"/>
                    <a:satMod val="110000"/>
                  </a:schemeClr>
                </a:gs>
                <a:gs pos="15000">
                  <a:schemeClr val="accent1">
                    <a:shade val="40000"/>
                    <a:satMod val="110000"/>
                  </a:schemeClr>
                </a:gs>
              </a:gsLst>
              <a:lin ang="5400000" scaled="1"/>
            </a:gradFill>
            <a:prstDash val="solid"/>
            <a:miter lim="800000"/>
          </a:ln>
          <a:effectLst/>
        </p:spPr>
        <p:style>
          <a:lnRef idx="2">
            <a:schemeClr val="accent1"/>
          </a:lnRef>
          <a:fillRef idx="0">
            <a:schemeClr val="accent1"/>
          </a:fillRef>
          <a:effectRef idx="1">
            <a:schemeClr val="accent1"/>
          </a:effectRef>
          <a:fontRef idx="minor">
            <a:schemeClr val="tx1"/>
          </a:fontRef>
        </p:style>
      </p:cxnSp>
      <p:sp>
        <p:nvSpPr>
          <p:cNvPr id="9" name="Title Placeholder 8"/>
          <p:cNvSpPr>
            <a:spLocks noGrp="1"/>
          </p:cNvSpPr>
          <p:nvPr>
            <p:ph type="title"/>
          </p:nvPr>
        </p:nvSpPr>
        <p:spPr>
          <a:xfrm>
            <a:off x="609600" y="274638"/>
            <a:ext cx="10972800" cy="1143000"/>
          </a:xfrm>
          <a:prstGeom prst="rect">
            <a:avLst/>
          </a:prstGeom>
        </p:spPr>
        <p:txBody>
          <a:bodyPr vert="horz" anchor="ctr">
            <a:normAutofit/>
            <a:scene3d>
              <a:camera prst="orthographicFront"/>
              <a:lightRig rig="soft" dir="t"/>
            </a:scene3d>
            <a:sp3d prstMaterial="softEdge">
              <a:bevelT w="25400" h="25400"/>
            </a:sp3d>
          </a:bodyPr>
          <a:lstStyle/>
          <a:p>
            <a:r>
              <a:rPr kumimoji="0" lang="en-US" smtClean="0"/>
              <a:t>Click to edit Master title style</a:t>
            </a:r>
            <a:endParaRPr kumimoji="0" lang="en-US"/>
          </a:p>
        </p:txBody>
      </p:sp>
      <p:sp>
        <p:nvSpPr>
          <p:cNvPr id="30" name="Text Placeholder 29"/>
          <p:cNvSpPr>
            <a:spLocks noGrp="1"/>
          </p:cNvSpPr>
          <p:nvPr>
            <p:ph type="body" idx="1"/>
          </p:nvPr>
        </p:nvSpPr>
        <p:spPr>
          <a:xfrm>
            <a:off x="609600" y="1481329"/>
            <a:ext cx="10972800" cy="4525963"/>
          </a:xfrm>
          <a:prstGeom prst="rect">
            <a:avLst/>
          </a:prstGeom>
        </p:spPr>
        <p:txBody>
          <a:bodyPr vert="horz">
            <a:normAutofit/>
          </a:bodyPr>
          <a:lstStyle/>
          <a:p>
            <a:pPr lvl="0" eaLnBrk="1" latinLnBrk="0" hangingPunct="1"/>
            <a:r>
              <a:rPr kumimoji="0" lang="en-US" smtClean="0"/>
              <a:t>Click to edit Master text styles</a:t>
            </a:r>
          </a:p>
          <a:p>
            <a:pPr lvl="1" eaLnBrk="1" latinLnBrk="0" hangingPunct="1"/>
            <a:r>
              <a:rPr kumimoji="0" lang="en-US" smtClean="0"/>
              <a:t>Second level</a:t>
            </a:r>
          </a:p>
          <a:p>
            <a:pPr lvl="2" eaLnBrk="1" latinLnBrk="0" hangingPunct="1"/>
            <a:r>
              <a:rPr kumimoji="0" lang="en-US" smtClean="0"/>
              <a:t>Third level</a:t>
            </a:r>
          </a:p>
          <a:p>
            <a:pPr lvl="3" eaLnBrk="1" latinLnBrk="0" hangingPunct="1"/>
            <a:r>
              <a:rPr kumimoji="0" lang="en-US" smtClean="0"/>
              <a:t>Fourth level</a:t>
            </a:r>
          </a:p>
          <a:p>
            <a:pPr lvl="4" eaLnBrk="1" latinLnBrk="0" hangingPunct="1"/>
            <a:r>
              <a:rPr kumimoji="0" lang="en-US" smtClean="0"/>
              <a:t>Fifth level</a:t>
            </a:r>
            <a:endParaRPr kumimoji="0" lang="en-US"/>
          </a:p>
        </p:txBody>
      </p:sp>
      <p:sp>
        <p:nvSpPr>
          <p:cNvPr id="10" name="Date Placeholder 9"/>
          <p:cNvSpPr>
            <a:spLocks noGrp="1"/>
          </p:cNvSpPr>
          <p:nvPr>
            <p:ph type="dt" sz="half" idx="2"/>
          </p:nvPr>
        </p:nvSpPr>
        <p:spPr>
          <a:xfrm>
            <a:off x="8969376" y="6407944"/>
            <a:ext cx="2560320" cy="365760"/>
          </a:xfrm>
          <a:prstGeom prst="rect">
            <a:avLst/>
          </a:prstGeom>
        </p:spPr>
        <p:txBody>
          <a:bodyPr vert="horz" anchor="b"/>
          <a:lstStyle>
            <a:lvl1pPr algn="l" eaLnBrk="1" latinLnBrk="0" hangingPunct="1">
              <a:defRPr kumimoji="0" sz="1000">
                <a:solidFill>
                  <a:schemeClr val="tx1"/>
                </a:solidFill>
              </a:defRPr>
            </a:lvl1pPr>
            <a:extLst/>
          </a:lstStyle>
          <a:p>
            <a:fld id="{B0870D9F-9760-4768-B6F0-6884491506F6}" type="datetimeFigureOut">
              <a:rPr lang="en-US" smtClean="0"/>
              <a:t>2/18/2021</a:t>
            </a:fld>
            <a:endParaRPr lang="en-US" dirty="0"/>
          </a:p>
        </p:txBody>
      </p:sp>
      <p:sp>
        <p:nvSpPr>
          <p:cNvPr id="22" name="Footer Placeholder 21"/>
          <p:cNvSpPr>
            <a:spLocks noGrp="1"/>
          </p:cNvSpPr>
          <p:nvPr>
            <p:ph type="ftr" sz="quarter" idx="3"/>
          </p:nvPr>
        </p:nvSpPr>
        <p:spPr>
          <a:xfrm>
            <a:off x="5840097" y="6407945"/>
            <a:ext cx="3134241" cy="365125"/>
          </a:xfrm>
          <a:prstGeom prst="rect">
            <a:avLst/>
          </a:prstGeom>
        </p:spPr>
        <p:txBody>
          <a:bodyPr vert="horz" anchor="b"/>
          <a:lstStyle>
            <a:lvl1pPr algn="r" eaLnBrk="1" latinLnBrk="0" hangingPunct="1">
              <a:defRPr kumimoji="0" sz="1000">
                <a:solidFill>
                  <a:schemeClr val="tx1"/>
                </a:solidFill>
              </a:defRPr>
            </a:lvl1pPr>
            <a:extLst/>
          </a:lstStyle>
          <a:p>
            <a:endParaRPr lang="en-US" dirty="0"/>
          </a:p>
        </p:txBody>
      </p:sp>
      <p:sp>
        <p:nvSpPr>
          <p:cNvPr id="18" name="Slide Number Placeholder 17"/>
          <p:cNvSpPr>
            <a:spLocks noGrp="1"/>
          </p:cNvSpPr>
          <p:nvPr>
            <p:ph type="sldNum" sz="quarter" idx="4"/>
          </p:nvPr>
        </p:nvSpPr>
        <p:spPr>
          <a:xfrm>
            <a:off x="11529696" y="6407945"/>
            <a:ext cx="487680" cy="365125"/>
          </a:xfrm>
          <a:prstGeom prst="rect">
            <a:avLst/>
          </a:prstGeom>
        </p:spPr>
        <p:txBody>
          <a:bodyPr vert="horz" anchor="b"/>
          <a:lstStyle>
            <a:lvl1pPr algn="r" eaLnBrk="1" latinLnBrk="0" hangingPunct="1">
              <a:defRPr kumimoji="0" sz="1000" b="0">
                <a:solidFill>
                  <a:schemeClr val="tx1"/>
                </a:solidFill>
              </a:defRPr>
            </a:lvl1pPr>
            <a:extLst/>
          </a:lstStyle>
          <a:p>
            <a:fld id="{AD1B5796-DEA6-41F1-91C0-9D153345075B}" type="slidenum">
              <a:rPr lang="en-US" smtClean="0"/>
              <a:t>‹#›</a:t>
            </a:fld>
            <a:endParaRPr lang="en-US" dirty="0"/>
          </a:p>
        </p:txBody>
      </p:sp>
    </p:spTree>
  </p:cSld>
  <p:clrMap bg1="lt1" tx1="dk1" bg2="lt2" tx2="dk2" accent1="accent1" accent2="accent2" accent3="accent3" accent4="accent4" accent5="accent5" accent6="accent6" hlink="hlink" folHlink="folHlink"/>
  <p:sldLayoutIdLst>
    <p:sldLayoutId id="2147483751" r:id="rId1"/>
    <p:sldLayoutId id="2147483752" r:id="rId2"/>
    <p:sldLayoutId id="2147483753" r:id="rId3"/>
    <p:sldLayoutId id="2147483754" r:id="rId4"/>
    <p:sldLayoutId id="2147483755" r:id="rId5"/>
    <p:sldLayoutId id="2147483756" r:id="rId6"/>
    <p:sldLayoutId id="2147483757" r:id="rId7"/>
    <p:sldLayoutId id="2147483758" r:id="rId8"/>
    <p:sldLayoutId id="2147483759" r:id="rId9"/>
    <p:sldLayoutId id="2147483760" r:id="rId10"/>
    <p:sldLayoutId id="2147483761" r:id="rId11"/>
  </p:sldLayoutIdLst>
  <p:txStyles>
    <p:titleStyle>
      <a:lvl1pPr algn="l" rtl="0" eaLnBrk="1" latinLnBrk="0" hangingPunct="1">
        <a:spcBef>
          <a:spcPct val="0"/>
        </a:spcBef>
        <a:buNone/>
        <a:defRPr kumimoji="0" sz="4100" b="1" kern="1200">
          <a:solidFill>
            <a:schemeClr val="tx2"/>
          </a:solidFill>
          <a:effectLst>
            <a:outerShdw blurRad="31750" dist="25400" dir="5400000" algn="tl" rotWithShape="0">
              <a:srgbClr val="000000">
                <a:alpha val="25000"/>
              </a:srgbClr>
            </a:outerShdw>
          </a:effectLst>
          <a:latin typeface="+mj-lt"/>
          <a:ea typeface="+mj-ea"/>
          <a:cs typeface="+mj-cs"/>
        </a:defRPr>
      </a:lvl1pPr>
      <a:extLst/>
    </p:titleStyle>
    <p:bodyStyle>
      <a:lvl1pPr marL="365760" indent="-256032" algn="l" rtl="0" eaLnBrk="1" latinLnBrk="0" hangingPunct="1">
        <a:spcBef>
          <a:spcPts val="400"/>
        </a:spcBef>
        <a:spcAft>
          <a:spcPts val="0"/>
        </a:spcAft>
        <a:buClr>
          <a:schemeClr val="accent1"/>
        </a:buClr>
        <a:buSzPct val="68000"/>
        <a:buFont typeface="Wingdings 3"/>
        <a:buChar char=""/>
        <a:defRPr kumimoji="0" sz="2700" kern="1200">
          <a:solidFill>
            <a:schemeClr val="tx1"/>
          </a:solidFill>
          <a:latin typeface="+mn-lt"/>
          <a:ea typeface="+mn-ea"/>
          <a:cs typeface="+mn-cs"/>
        </a:defRPr>
      </a:lvl1pPr>
      <a:lvl2pPr marL="621792" indent="-228600" algn="l" rtl="0" eaLnBrk="1" latinLnBrk="0" hangingPunct="1">
        <a:spcBef>
          <a:spcPts val="324"/>
        </a:spcBef>
        <a:buClr>
          <a:schemeClr val="accent1"/>
        </a:buClr>
        <a:buFont typeface="Verdana"/>
        <a:buChar char="◦"/>
        <a:defRPr kumimoji="0" sz="2300" kern="1200">
          <a:solidFill>
            <a:schemeClr val="tx1"/>
          </a:solidFill>
          <a:latin typeface="+mn-lt"/>
          <a:ea typeface="+mn-ea"/>
          <a:cs typeface="+mn-cs"/>
        </a:defRPr>
      </a:lvl2pPr>
      <a:lvl3pPr marL="859536" indent="-228600" algn="l" rtl="0" eaLnBrk="1" latinLnBrk="0" hangingPunct="1">
        <a:spcBef>
          <a:spcPts val="350"/>
        </a:spcBef>
        <a:buClr>
          <a:schemeClr val="accent2"/>
        </a:buClr>
        <a:buSzPct val="100000"/>
        <a:buFont typeface="Wingdings 2"/>
        <a:buChar char=""/>
        <a:defRPr kumimoji="0" sz="2100" kern="1200">
          <a:solidFill>
            <a:schemeClr val="tx1"/>
          </a:solidFill>
          <a:latin typeface="+mn-lt"/>
          <a:ea typeface="+mn-ea"/>
          <a:cs typeface="+mn-cs"/>
        </a:defRPr>
      </a:lvl3pPr>
      <a:lvl4pPr marL="1143000" indent="-228600" algn="l" rtl="0" eaLnBrk="1" latinLnBrk="0" hangingPunct="1">
        <a:spcBef>
          <a:spcPts val="350"/>
        </a:spcBef>
        <a:buClr>
          <a:schemeClr val="accent2"/>
        </a:buClr>
        <a:buFont typeface="Wingdings 2"/>
        <a:buChar char=""/>
        <a:defRPr kumimoji="0" sz="1900" kern="1200">
          <a:solidFill>
            <a:schemeClr val="tx1"/>
          </a:solidFill>
          <a:latin typeface="+mn-lt"/>
          <a:ea typeface="+mn-ea"/>
          <a:cs typeface="+mn-cs"/>
        </a:defRPr>
      </a:lvl4pPr>
      <a:lvl5pPr marL="1371600" indent="-228600" algn="l" rtl="0" eaLnBrk="1" latinLnBrk="0" hangingPunct="1">
        <a:spcBef>
          <a:spcPts val="350"/>
        </a:spcBef>
        <a:buClr>
          <a:schemeClr val="accent2"/>
        </a:buClr>
        <a:buFont typeface="Wingdings 2"/>
        <a:buChar char=""/>
        <a:defRPr kumimoji="0" sz="1800" kern="1200">
          <a:solidFill>
            <a:schemeClr val="tx1"/>
          </a:solidFill>
          <a:latin typeface="+mn-lt"/>
          <a:ea typeface="+mn-ea"/>
          <a:cs typeface="+mn-cs"/>
        </a:defRPr>
      </a:lvl5pPr>
      <a:lvl6pPr marL="1600200" indent="-228600" algn="l" rtl="0" eaLnBrk="1" latinLnBrk="0" hangingPunct="1">
        <a:spcBef>
          <a:spcPts val="350"/>
        </a:spcBef>
        <a:buClr>
          <a:schemeClr val="accent3"/>
        </a:buClr>
        <a:buFont typeface="Wingdings 2"/>
        <a:buChar char=""/>
        <a:defRPr kumimoji="0" sz="1800" kern="1200">
          <a:solidFill>
            <a:schemeClr val="tx1"/>
          </a:solidFill>
          <a:latin typeface="+mn-lt"/>
          <a:ea typeface="+mn-ea"/>
          <a:cs typeface="+mn-cs"/>
        </a:defRPr>
      </a:lvl6pPr>
      <a:lvl7pPr marL="18288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7pPr>
      <a:lvl8pPr marL="2057400" indent="-228600" algn="l" rtl="0" eaLnBrk="1" latinLnBrk="0" hangingPunct="1">
        <a:spcBef>
          <a:spcPts val="350"/>
        </a:spcBef>
        <a:buClr>
          <a:schemeClr val="accent3"/>
        </a:buClr>
        <a:buFont typeface="Wingdings 2"/>
        <a:buChar char=""/>
        <a:defRPr kumimoji="0" sz="1600" kern="1200">
          <a:solidFill>
            <a:schemeClr val="tx1"/>
          </a:solidFill>
          <a:latin typeface="+mn-lt"/>
          <a:ea typeface="+mn-ea"/>
          <a:cs typeface="+mn-cs"/>
        </a:defRPr>
      </a:lvl8pPr>
      <a:lvl9pPr marL="2286000" indent="-228600" algn="l" rtl="0" eaLnBrk="1" latinLnBrk="0" hangingPunct="1">
        <a:spcBef>
          <a:spcPts val="350"/>
        </a:spcBef>
        <a:buClr>
          <a:schemeClr val="accent3"/>
        </a:buClr>
        <a:buFont typeface="Wingdings 2"/>
        <a:buChar char=""/>
        <a:defRPr kumimoji="0" sz="1600" kern="1200" baseline="0">
          <a:solidFill>
            <a:schemeClr val="tx1"/>
          </a:solidFill>
          <a:latin typeface="+mn-lt"/>
          <a:ea typeface="+mn-ea"/>
          <a:cs typeface="+mn-cs"/>
        </a:defRPr>
      </a:lvl9pPr>
      <a:extLst/>
    </p:bodyStyle>
    <p:otherStyle>
      <a:lvl1pPr marL="0" algn="l" rtl="0" eaLnBrk="1" latinLnBrk="0" hangingPunct="1">
        <a:defRPr kumimoji="0" kern="1200">
          <a:solidFill>
            <a:schemeClr val="tx1"/>
          </a:solidFill>
          <a:latin typeface="+mn-lt"/>
          <a:ea typeface="+mn-ea"/>
          <a:cs typeface="+mn-cs"/>
        </a:defRPr>
      </a:lvl1pPr>
      <a:lvl2pPr marL="457200" algn="l" rtl="0" eaLnBrk="1" latinLnBrk="0" hangingPunct="1">
        <a:defRPr kumimoji="0" kern="1200">
          <a:solidFill>
            <a:schemeClr val="tx1"/>
          </a:solidFill>
          <a:latin typeface="+mn-lt"/>
          <a:ea typeface="+mn-ea"/>
          <a:cs typeface="+mn-cs"/>
        </a:defRPr>
      </a:lvl2pPr>
      <a:lvl3pPr marL="914400" algn="l" rtl="0" eaLnBrk="1" latinLnBrk="0" hangingPunct="1">
        <a:defRPr kumimoji="0" kern="1200">
          <a:solidFill>
            <a:schemeClr val="tx1"/>
          </a:solidFill>
          <a:latin typeface="+mn-lt"/>
          <a:ea typeface="+mn-ea"/>
          <a:cs typeface="+mn-cs"/>
        </a:defRPr>
      </a:lvl3pPr>
      <a:lvl4pPr marL="1371600" algn="l" rtl="0" eaLnBrk="1" latinLnBrk="0" hangingPunct="1">
        <a:defRPr kumimoji="0" kern="1200">
          <a:solidFill>
            <a:schemeClr val="tx1"/>
          </a:solidFill>
          <a:latin typeface="+mn-lt"/>
          <a:ea typeface="+mn-ea"/>
          <a:cs typeface="+mn-cs"/>
        </a:defRPr>
      </a:lvl4pPr>
      <a:lvl5pPr marL="1828800" algn="l" rtl="0" eaLnBrk="1" latinLnBrk="0" hangingPunct="1">
        <a:defRPr kumimoji="0" kern="1200">
          <a:solidFill>
            <a:schemeClr val="tx1"/>
          </a:solidFill>
          <a:latin typeface="+mn-lt"/>
          <a:ea typeface="+mn-ea"/>
          <a:cs typeface="+mn-cs"/>
        </a:defRPr>
      </a:lvl5pPr>
      <a:lvl6pPr marL="2286000" algn="l" rtl="0" eaLnBrk="1" latinLnBrk="0" hangingPunct="1">
        <a:defRPr kumimoji="0" kern="1200">
          <a:solidFill>
            <a:schemeClr val="tx1"/>
          </a:solidFill>
          <a:latin typeface="+mn-lt"/>
          <a:ea typeface="+mn-ea"/>
          <a:cs typeface="+mn-cs"/>
        </a:defRPr>
      </a:lvl6pPr>
      <a:lvl7pPr marL="2743200" algn="l" rtl="0" eaLnBrk="1" latinLnBrk="0" hangingPunct="1">
        <a:defRPr kumimoji="0" kern="1200">
          <a:solidFill>
            <a:schemeClr val="tx1"/>
          </a:solidFill>
          <a:latin typeface="+mn-lt"/>
          <a:ea typeface="+mn-ea"/>
          <a:cs typeface="+mn-cs"/>
        </a:defRPr>
      </a:lvl7pPr>
      <a:lvl8pPr marL="3200400" algn="l" rtl="0" eaLnBrk="1" latinLnBrk="0" hangingPunct="1">
        <a:defRPr kumimoji="0" kern="1200">
          <a:solidFill>
            <a:schemeClr val="tx1"/>
          </a:solidFill>
          <a:latin typeface="+mn-lt"/>
          <a:ea typeface="+mn-ea"/>
          <a:cs typeface="+mn-cs"/>
        </a:defRPr>
      </a:lvl8pPr>
      <a:lvl9pPr marL="3657600" algn="l" rtl="0" eaLnBrk="1" latinLnBrk="0" hangingPunct="1">
        <a:defRPr kumimoji="0" kern="1200">
          <a:solidFill>
            <a:schemeClr val="tx1"/>
          </a:solidFill>
          <a:latin typeface="+mn-lt"/>
          <a:ea typeface="+mn-ea"/>
          <a:cs typeface="+mn-cs"/>
        </a:defRPr>
      </a:lvl9pPr>
      <a:extLst/>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F9E918-7F8B-47A6-A726-947A72C9185D}"/>
              </a:ext>
            </a:extLst>
          </p:cNvPr>
          <p:cNvSpPr>
            <a:spLocks noGrp="1"/>
          </p:cNvSpPr>
          <p:nvPr>
            <p:ph type="ctrTitle"/>
          </p:nvPr>
        </p:nvSpPr>
        <p:spPr>
          <a:xfrm>
            <a:off x="1997765" y="278296"/>
            <a:ext cx="8833073" cy="1241136"/>
          </a:xfrm>
        </p:spPr>
        <p:txBody>
          <a:bodyPr/>
          <a:lstStyle/>
          <a:p>
            <a:r>
              <a:rPr lang="en-US" dirty="0">
                <a:latin typeface="Times New Roman" pitchFamily="18" charset="0"/>
                <a:cs typeface="Times New Roman" pitchFamily="18" charset="0"/>
              </a:rPr>
              <a:t>Cover page</a:t>
            </a:r>
          </a:p>
        </p:txBody>
      </p:sp>
      <p:sp>
        <p:nvSpPr>
          <p:cNvPr id="3" name="Subtitle 2">
            <a:extLst>
              <a:ext uri="{FF2B5EF4-FFF2-40B4-BE49-F238E27FC236}">
                <a16:creationId xmlns:a16="http://schemas.microsoft.com/office/drawing/2014/main" id="{6850B81B-50E3-4363-84AB-3265C3FA4214}"/>
              </a:ext>
            </a:extLst>
          </p:cNvPr>
          <p:cNvSpPr>
            <a:spLocks noGrp="1"/>
          </p:cNvSpPr>
          <p:nvPr>
            <p:ph type="subTitle" idx="1"/>
          </p:nvPr>
        </p:nvSpPr>
        <p:spPr>
          <a:xfrm>
            <a:off x="553156" y="1648177"/>
            <a:ext cx="10622844" cy="4538133"/>
          </a:xfrm>
        </p:spPr>
        <p:txBody>
          <a:bodyPr/>
          <a:lstStyle/>
          <a:p>
            <a:pPr algn="l"/>
            <a:r>
              <a:rPr lang="en-US" dirty="0">
                <a:latin typeface="Times New Roman" pitchFamily="18" charset="0"/>
                <a:cs typeface="Times New Roman" pitchFamily="18" charset="0"/>
              </a:rPr>
              <a:t>Student’s Name:</a:t>
            </a:r>
          </a:p>
          <a:p>
            <a:pPr algn="l"/>
            <a:r>
              <a:rPr lang="en-US" dirty="0">
                <a:latin typeface="Times New Roman" pitchFamily="18" charset="0"/>
                <a:cs typeface="Times New Roman" pitchFamily="18" charset="0"/>
              </a:rPr>
              <a:t>Department:</a:t>
            </a:r>
          </a:p>
          <a:p>
            <a:pPr algn="l"/>
            <a:r>
              <a:rPr lang="en-US" dirty="0">
                <a:latin typeface="Times New Roman" pitchFamily="18" charset="0"/>
                <a:cs typeface="Times New Roman" pitchFamily="18" charset="0"/>
              </a:rPr>
              <a:t>Institution of affiliation:</a:t>
            </a:r>
          </a:p>
          <a:p>
            <a:pPr algn="l"/>
            <a:r>
              <a:rPr lang="en-US" dirty="0">
                <a:latin typeface="Times New Roman" pitchFamily="18" charset="0"/>
                <a:cs typeface="Times New Roman" pitchFamily="18" charset="0"/>
              </a:rPr>
              <a:t>Course name:</a:t>
            </a:r>
          </a:p>
          <a:p>
            <a:pPr algn="l"/>
            <a:r>
              <a:rPr lang="en-US" dirty="0">
                <a:latin typeface="Times New Roman" pitchFamily="18" charset="0"/>
                <a:cs typeface="Times New Roman" pitchFamily="18" charset="0"/>
              </a:rPr>
              <a:t>Professor’s name:</a:t>
            </a:r>
          </a:p>
          <a:p>
            <a:pPr algn="l"/>
            <a:r>
              <a:rPr lang="en-US" dirty="0">
                <a:latin typeface="Times New Roman" pitchFamily="18" charset="0"/>
                <a:cs typeface="Times New Roman" pitchFamily="18" charset="0"/>
              </a:rPr>
              <a:t>Date:</a:t>
            </a:r>
          </a:p>
          <a:p>
            <a:endParaRPr lang="en-US" dirty="0"/>
          </a:p>
        </p:txBody>
      </p:sp>
    </p:spTree>
    <p:extLst>
      <p:ext uri="{BB962C8B-B14F-4D97-AF65-F5344CB8AC3E}">
        <p14:creationId xmlns:p14="http://schemas.microsoft.com/office/powerpoint/2010/main" val="2665941432"/>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9896EFB8-6279-4BDD-BC37-1700827CF735}"/>
              </a:ext>
            </a:extLst>
          </p:cNvPr>
          <p:cNvSpPr>
            <a:spLocks noGrp="1"/>
          </p:cNvSpPr>
          <p:nvPr>
            <p:ph idx="1"/>
          </p:nvPr>
        </p:nvSpPr>
        <p:spPr>
          <a:xfrm>
            <a:off x="488825" y="1276125"/>
            <a:ext cx="11135139" cy="3687417"/>
          </a:xfrm>
        </p:spPr>
        <p:txBody>
          <a:bodyPr/>
          <a:lstStyle/>
          <a:p>
            <a:pPr marL="457200" indent="-457200">
              <a:lnSpc>
                <a:spcPct val="200000"/>
              </a:lnSpc>
            </a:pPr>
            <a:r>
              <a:rPr lang="en-US" dirty="0">
                <a:latin typeface="Times New Roman" pitchFamily="18" charset="0"/>
                <a:cs typeface="Times New Roman" pitchFamily="18" charset="0"/>
              </a:rPr>
              <a:t>Public investment fund </a:t>
            </a:r>
            <a:r>
              <a:rPr lang="en-US" dirty="0" smtClean="0">
                <a:latin typeface="Times New Roman" pitchFamily="18" charset="0"/>
                <a:cs typeface="Times New Roman" pitchFamily="18" charset="0"/>
              </a:rPr>
              <a:t>program</a:t>
            </a:r>
          </a:p>
          <a:p>
            <a:pPr marL="457200" indent="-457200">
              <a:lnSpc>
                <a:spcPct val="200000"/>
              </a:lnSpc>
            </a:pPr>
            <a:r>
              <a:rPr lang="en-US" dirty="0" smtClean="0">
                <a:latin typeface="Times New Roman" pitchFamily="18" charset="0"/>
                <a:cs typeface="Times New Roman" pitchFamily="18" charset="0"/>
              </a:rPr>
              <a:t>Creation of economic diversity and other sectors</a:t>
            </a:r>
            <a:endParaRPr lang="en-US" dirty="0" smtClean="0">
              <a:latin typeface="Times New Roman" pitchFamily="18" charset="0"/>
              <a:cs typeface="Times New Roman" pitchFamily="18" charset="0"/>
            </a:endParaRPr>
          </a:p>
          <a:p>
            <a:pPr marL="457200" indent="-457200">
              <a:lnSpc>
                <a:spcPct val="200000"/>
              </a:lnSpc>
            </a:pPr>
            <a:r>
              <a:rPr lang="en-US" dirty="0" smtClean="0">
                <a:latin typeface="Times New Roman" pitchFamily="18" charset="0"/>
                <a:cs typeface="Times New Roman" pitchFamily="18" charset="0"/>
              </a:rPr>
              <a:t>The government responsibility to local healthcare</a:t>
            </a:r>
          </a:p>
          <a:p>
            <a:pPr marL="457200" indent="-457200"/>
            <a:endParaRPr lang="en-US" dirty="0">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57F7DB77-E776-4603-B5B5-B1080892D32F}"/>
              </a:ext>
            </a:extLst>
          </p:cNvPr>
          <p:cNvSpPr>
            <a:spLocks noGrp="1"/>
          </p:cNvSpPr>
          <p:nvPr>
            <p:ph type="title"/>
          </p:nvPr>
        </p:nvSpPr>
        <p:spPr>
          <a:xfrm>
            <a:off x="390571" y="357809"/>
            <a:ext cx="9995820" cy="745435"/>
          </a:xfrm>
        </p:spPr>
        <p:txBody>
          <a:bodyPr>
            <a:normAutofit fontScale="90000"/>
          </a:bodyPr>
          <a:lstStyle/>
          <a:p>
            <a:pPr algn="ctr"/>
            <a:r>
              <a:rPr lang="en-US" dirty="0" smtClean="0"/>
              <a:t/>
            </a:r>
            <a:br>
              <a:rPr lang="en-US" dirty="0" smtClean="0"/>
            </a:br>
            <a:r>
              <a:rPr lang="en-US" dirty="0" smtClean="0">
                <a:latin typeface="Times New Roman" pitchFamily="18" charset="0"/>
                <a:cs typeface="Times New Roman" pitchFamily="18" charset="0"/>
              </a:rPr>
              <a:t>Accessing health care</a:t>
            </a:r>
            <a:r>
              <a:rPr lang="en-US" dirty="0" smtClean="0"/>
              <a:t/>
            </a:r>
            <a:br>
              <a:rPr lang="en-US" dirty="0" smtClean="0"/>
            </a:br>
            <a:endParaRPr lang="en-US" dirty="0"/>
          </a:p>
        </p:txBody>
      </p:sp>
    </p:spTree>
    <p:extLst>
      <p:ext uri="{BB962C8B-B14F-4D97-AF65-F5344CB8AC3E}">
        <p14:creationId xmlns:p14="http://schemas.microsoft.com/office/powerpoint/2010/main" val="2251030896"/>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43C83004-B236-4ED4-8ABB-5F6389FB9AC7}"/>
              </a:ext>
            </a:extLst>
          </p:cNvPr>
          <p:cNvSpPr>
            <a:spLocks noGrp="1"/>
          </p:cNvSpPr>
          <p:nvPr>
            <p:ph idx="1"/>
          </p:nvPr>
        </p:nvSpPr>
        <p:spPr/>
        <p:txBody>
          <a:bodyPr>
            <a:normAutofit/>
          </a:bodyPr>
          <a:lstStyle/>
          <a:p>
            <a:pPr>
              <a:lnSpc>
                <a:spcPct val="200000"/>
              </a:lnSpc>
            </a:pPr>
            <a:r>
              <a:rPr lang="en-US" dirty="0" smtClean="0">
                <a:latin typeface="Times New Roman" pitchFamily="18" charset="0"/>
                <a:cs typeface="Times New Roman" pitchFamily="18" charset="0"/>
              </a:rPr>
              <a:t>The </a:t>
            </a:r>
            <a:r>
              <a:rPr lang="en-US" dirty="0">
                <a:latin typeface="Times New Roman" pitchFamily="18" charset="0"/>
                <a:cs typeface="Times New Roman" pitchFamily="18" charset="0"/>
              </a:rPr>
              <a:t>Public Investment Fund Vision Realization </a:t>
            </a:r>
            <a:r>
              <a:rPr lang="en-US" dirty="0" smtClean="0">
                <a:latin typeface="Times New Roman" pitchFamily="18" charset="0"/>
                <a:cs typeface="Times New Roman" pitchFamily="18" charset="0"/>
              </a:rPr>
              <a:t>Program </a:t>
            </a:r>
            <a:endParaRPr lang="en-US" dirty="0" smtClean="0">
              <a:latin typeface="Times New Roman" pitchFamily="18" charset="0"/>
              <a:cs typeface="Times New Roman" pitchFamily="18" charset="0"/>
            </a:endParaRPr>
          </a:p>
          <a:p>
            <a:pPr>
              <a:lnSpc>
                <a:spcPct val="200000"/>
              </a:lnSpc>
            </a:pPr>
            <a:r>
              <a:rPr lang="en-US" dirty="0" smtClean="0">
                <a:latin typeface="Times New Roman" pitchFamily="18" charset="0"/>
                <a:cs typeface="Times New Roman" pitchFamily="18" charset="0"/>
              </a:rPr>
              <a:t>The </a:t>
            </a:r>
            <a:r>
              <a:rPr lang="en-US" dirty="0" smtClean="0">
                <a:latin typeface="Times New Roman" pitchFamily="18" charset="0"/>
                <a:cs typeface="Times New Roman" pitchFamily="18" charset="0"/>
              </a:rPr>
              <a:t>government intends </a:t>
            </a:r>
            <a:r>
              <a:rPr lang="en-US" dirty="0">
                <a:latin typeface="Times New Roman" pitchFamily="18" charset="0"/>
                <a:cs typeface="Times New Roman" pitchFamily="18" charset="0"/>
              </a:rPr>
              <a:t>to strengthen the Public Investment </a:t>
            </a:r>
            <a:r>
              <a:rPr lang="en-US" dirty="0" smtClean="0">
                <a:latin typeface="Times New Roman" pitchFamily="18" charset="0"/>
                <a:cs typeface="Times New Roman" pitchFamily="18" charset="0"/>
              </a:rPr>
              <a:t>Fund</a:t>
            </a:r>
          </a:p>
          <a:p>
            <a:pPr>
              <a:lnSpc>
                <a:spcPct val="200000"/>
              </a:lnSpc>
            </a:pPr>
            <a:r>
              <a:rPr lang="en-US" dirty="0" smtClean="0">
                <a:latin typeface="Times New Roman" pitchFamily="18" charset="0"/>
                <a:cs typeface="Times New Roman" pitchFamily="18" charset="0"/>
              </a:rPr>
              <a:t>maximizing </a:t>
            </a:r>
            <a:r>
              <a:rPr lang="en-US" dirty="0">
                <a:latin typeface="Times New Roman" pitchFamily="18" charset="0"/>
                <a:cs typeface="Times New Roman" pitchFamily="18" charset="0"/>
              </a:rPr>
              <a:t>funding and developing a robust economic connection</a:t>
            </a:r>
          </a:p>
        </p:txBody>
      </p:sp>
      <p:sp>
        <p:nvSpPr>
          <p:cNvPr id="2" name="Title 1">
            <a:extLst>
              <a:ext uri="{FF2B5EF4-FFF2-40B4-BE49-F238E27FC236}">
                <a16:creationId xmlns:a16="http://schemas.microsoft.com/office/drawing/2014/main" id="{ADFEFE3A-0B7E-4E23-8A1F-98EC5C697035}"/>
              </a:ext>
            </a:extLst>
          </p:cNvPr>
          <p:cNvSpPr>
            <a:spLocks noGrp="1"/>
          </p:cNvSpPr>
          <p:nvPr>
            <p:ph type="title"/>
          </p:nvPr>
        </p:nvSpPr>
        <p:spPr/>
        <p:txBody>
          <a:bodyPr/>
          <a:lstStyle/>
          <a:p>
            <a:pPr algn="ctr"/>
            <a:r>
              <a:rPr lang="en-US" dirty="0" smtClean="0">
                <a:latin typeface="Times New Roman" pitchFamily="18" charset="0"/>
                <a:cs typeface="Times New Roman" pitchFamily="18" charset="0"/>
              </a:rPr>
              <a:t>Program</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3850219399"/>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586FC36B-8AA1-456E-AF9E-A155C4AFCB8B}"/>
              </a:ext>
            </a:extLst>
          </p:cNvPr>
          <p:cNvSpPr>
            <a:spLocks noGrp="1"/>
          </p:cNvSpPr>
          <p:nvPr>
            <p:ph idx="1"/>
          </p:nvPr>
        </p:nvSpPr>
        <p:spPr/>
        <p:txBody>
          <a:bodyPr>
            <a:normAutofit/>
          </a:bodyPr>
          <a:lstStyle/>
          <a:p>
            <a:pPr>
              <a:lnSpc>
                <a:spcPct val="220000"/>
              </a:lnSpc>
            </a:pPr>
            <a:r>
              <a:rPr lang="en-US" dirty="0" smtClean="0">
                <a:latin typeface="Times New Roman" pitchFamily="18" charset="0"/>
                <a:cs typeface="Times New Roman" pitchFamily="18" charset="0"/>
              </a:rPr>
              <a:t> </a:t>
            </a:r>
            <a:r>
              <a:rPr lang="en-US" dirty="0" smtClean="0">
                <a:latin typeface="Times New Roman" pitchFamily="18" charset="0"/>
                <a:cs typeface="Times New Roman" pitchFamily="18" charset="0"/>
              </a:rPr>
              <a:t>Economic </a:t>
            </a:r>
            <a:r>
              <a:rPr lang="en-US" dirty="0">
                <a:latin typeface="Times New Roman" pitchFamily="18" charset="0"/>
                <a:cs typeface="Times New Roman" pitchFamily="18" charset="0"/>
              </a:rPr>
              <a:t>and Development Affairs on April </a:t>
            </a:r>
            <a:r>
              <a:rPr lang="en-US" dirty="0" smtClean="0">
                <a:latin typeface="Times New Roman" pitchFamily="18" charset="0"/>
                <a:cs typeface="Times New Roman" pitchFamily="18" charset="0"/>
              </a:rPr>
              <a:t>24</a:t>
            </a:r>
            <a:r>
              <a:rPr lang="en-US" dirty="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nSpc>
                <a:spcPct val="220000"/>
              </a:lnSpc>
            </a:pP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reation </a:t>
            </a:r>
            <a:r>
              <a:rPr lang="en-US" dirty="0" smtClean="0">
                <a:latin typeface="Times New Roman" pitchFamily="18" charset="0"/>
                <a:cs typeface="Times New Roman" pitchFamily="18" charset="0"/>
              </a:rPr>
              <a:t>of a vibrant </a:t>
            </a:r>
            <a:r>
              <a:rPr lang="en-US" dirty="0">
                <a:latin typeface="Times New Roman" pitchFamily="18" charset="0"/>
                <a:cs typeface="Times New Roman" pitchFamily="18" charset="0"/>
              </a:rPr>
              <a:t>society with strong Islamic Values and national </a:t>
            </a:r>
            <a:r>
              <a:rPr lang="en-US" dirty="0" smtClean="0">
                <a:latin typeface="Times New Roman" pitchFamily="18" charset="0"/>
                <a:cs typeface="Times New Roman" pitchFamily="18" charset="0"/>
              </a:rPr>
              <a:t>identity and </a:t>
            </a:r>
            <a:r>
              <a:rPr lang="en-US" dirty="0">
                <a:latin typeface="Times New Roman" pitchFamily="18" charset="0"/>
                <a:cs typeface="Times New Roman" pitchFamily="18" charset="0"/>
              </a:rPr>
              <a:t>a thriving </a:t>
            </a:r>
            <a:r>
              <a:rPr lang="en-US" dirty="0" smtClean="0">
                <a:latin typeface="Times New Roman" pitchFamily="18" charset="0"/>
                <a:cs typeface="Times New Roman" pitchFamily="18" charset="0"/>
              </a:rPr>
              <a:t>economy. </a:t>
            </a:r>
          </a:p>
          <a:p>
            <a:pPr>
              <a:lnSpc>
                <a:spcPct val="220000"/>
              </a:lnSpc>
            </a:pPr>
            <a:r>
              <a:rPr lang="en-US" dirty="0" smtClean="0">
                <a:latin typeface="Times New Roman" pitchFamily="18" charset="0"/>
                <a:cs typeface="Times New Roman" pitchFamily="18" charset="0"/>
              </a:rPr>
              <a:t>Delivering of services by the government. </a:t>
            </a:r>
            <a:endParaRPr lang="en-US" dirty="0" smtClean="0">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66BDC216-F10C-408E-8AA7-7FF3C412C5BB}"/>
              </a:ext>
            </a:extLst>
          </p:cNvPr>
          <p:cNvSpPr>
            <a:spLocks noGrp="1"/>
          </p:cNvSpPr>
          <p:nvPr>
            <p:ph type="title"/>
          </p:nvPr>
        </p:nvSpPr>
        <p:spPr/>
        <p:txBody>
          <a:bodyPr/>
          <a:lstStyle/>
          <a:p>
            <a:pPr algn="ctr"/>
            <a:r>
              <a:rPr lang="en-US" dirty="0">
                <a:latin typeface="Times New Roman" pitchFamily="18" charset="0"/>
                <a:cs typeface="Times New Roman" pitchFamily="18" charset="0"/>
              </a:rPr>
              <a:t>objectives</a:t>
            </a:r>
          </a:p>
        </p:txBody>
      </p:sp>
    </p:spTree>
    <p:extLst>
      <p:ext uri="{BB962C8B-B14F-4D97-AF65-F5344CB8AC3E}">
        <p14:creationId xmlns:p14="http://schemas.microsoft.com/office/powerpoint/2010/main" val="1112217158"/>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46A848E-BA30-4E57-BEB4-9222E7955260}"/>
              </a:ext>
            </a:extLst>
          </p:cNvPr>
          <p:cNvSpPr>
            <a:spLocks noGrp="1"/>
          </p:cNvSpPr>
          <p:nvPr>
            <p:ph idx="1"/>
          </p:nvPr>
        </p:nvSpPr>
        <p:spPr/>
        <p:txBody>
          <a:bodyPr>
            <a:normAutofit/>
          </a:bodyPr>
          <a:lstStyle/>
          <a:p>
            <a:pPr>
              <a:lnSpc>
                <a:spcPct val="200000"/>
              </a:lnSpc>
            </a:pPr>
            <a:r>
              <a:rPr lang="en-US" dirty="0">
                <a:latin typeface="Times New Roman" pitchFamily="18" charset="0"/>
                <a:cs typeface="Times New Roman" pitchFamily="18" charset="0"/>
              </a:rPr>
              <a:t>National Unified Procurement Company for Medical Supplies (</a:t>
            </a:r>
            <a:r>
              <a:rPr lang="en-US" dirty="0" smtClean="0">
                <a:latin typeface="Times New Roman" pitchFamily="18" charset="0"/>
                <a:cs typeface="Times New Roman" pitchFamily="18" charset="0"/>
              </a:rPr>
              <a:t>NUPCO</a:t>
            </a:r>
            <a:r>
              <a:rPr lang="en-US" dirty="0" smtClean="0">
                <a:latin typeface="Times New Roman" pitchFamily="18" charset="0"/>
                <a:cs typeface="Times New Roman" pitchFamily="18" charset="0"/>
              </a:rPr>
              <a:t>).</a:t>
            </a:r>
            <a:endParaRPr lang="en-US" dirty="0" smtClean="0">
              <a:latin typeface="Times New Roman" pitchFamily="18" charset="0"/>
              <a:cs typeface="Times New Roman" pitchFamily="18" charset="0"/>
            </a:endParaRPr>
          </a:p>
          <a:p>
            <a:pPr>
              <a:lnSpc>
                <a:spcPct val="200000"/>
              </a:lnSpc>
            </a:pPr>
            <a:r>
              <a:rPr lang="en-US" dirty="0">
                <a:latin typeface="Times New Roman" pitchFamily="18" charset="0"/>
                <a:cs typeface="Times New Roman" pitchFamily="18" charset="0"/>
              </a:rPr>
              <a:t>S</a:t>
            </a:r>
            <a:r>
              <a:rPr lang="en-US" dirty="0" smtClean="0">
                <a:latin typeface="Times New Roman" pitchFamily="18" charset="0"/>
                <a:cs typeface="Times New Roman" pitchFamily="18" charset="0"/>
              </a:rPr>
              <a:t>tandardization </a:t>
            </a:r>
            <a:r>
              <a:rPr lang="en-US" dirty="0">
                <a:latin typeface="Times New Roman" pitchFamily="18" charset="0"/>
                <a:cs typeface="Times New Roman" pitchFamily="18" charset="0"/>
              </a:rPr>
              <a:t>of government health entities' procurement </a:t>
            </a:r>
            <a:r>
              <a:rPr lang="en-US" dirty="0" smtClean="0">
                <a:latin typeface="Times New Roman" pitchFamily="18" charset="0"/>
                <a:cs typeface="Times New Roman" pitchFamily="18" charset="0"/>
              </a:rPr>
              <a:t>activities. </a:t>
            </a:r>
          </a:p>
          <a:p>
            <a:pPr>
              <a:lnSpc>
                <a:spcPct val="200000"/>
              </a:lnSpc>
            </a:pPr>
            <a:r>
              <a:rPr lang="en-US" dirty="0" smtClean="0">
                <a:latin typeface="Times New Roman" pitchFamily="18" charset="0"/>
                <a:cs typeface="Times New Roman" pitchFamily="18" charset="0"/>
              </a:rPr>
              <a:t>NUPCO will </a:t>
            </a:r>
            <a:r>
              <a:rPr lang="en-US" dirty="0">
                <a:latin typeface="Times New Roman" pitchFamily="18" charset="0"/>
                <a:cs typeface="Times New Roman" pitchFamily="18" charset="0"/>
              </a:rPr>
              <a:t>expand its services to private health care </a:t>
            </a:r>
            <a:r>
              <a:rPr lang="en-US" dirty="0" smtClean="0">
                <a:latin typeface="Times New Roman" pitchFamily="18" charset="0"/>
                <a:cs typeface="Times New Roman" pitchFamily="18" charset="0"/>
              </a:rPr>
              <a:t>providers. </a:t>
            </a:r>
            <a:endParaRPr lang="en-US" dirty="0" smtClean="0">
              <a:latin typeface="Times New Roman" pitchFamily="18" charset="0"/>
              <a:cs typeface="Times New Roman" pitchFamily="18" charset="0"/>
            </a:endParaRPr>
          </a:p>
          <a:p>
            <a:pPr>
              <a:lnSpc>
                <a:spcPct val="200000"/>
              </a:lnSpc>
            </a:pPr>
            <a:r>
              <a:rPr lang="en-US" dirty="0" smtClean="0">
                <a:latin typeface="Times New Roman" pitchFamily="18" charset="0"/>
                <a:cs typeface="Times New Roman" pitchFamily="18" charset="0"/>
              </a:rPr>
              <a:t>They </a:t>
            </a:r>
            <a:r>
              <a:rPr lang="en-US" dirty="0" smtClean="0">
                <a:latin typeface="Times New Roman" pitchFamily="18" charset="0"/>
                <a:cs typeface="Times New Roman" pitchFamily="18" charset="0"/>
              </a:rPr>
              <a:t>emphasize a </a:t>
            </a:r>
            <a:r>
              <a:rPr lang="en-US" dirty="0">
                <a:latin typeface="Times New Roman" pitchFamily="18" charset="0"/>
                <a:cs typeface="Times New Roman" pitchFamily="18" charset="0"/>
              </a:rPr>
              <a:t>long-term objective that will be relevant </a:t>
            </a:r>
            <a:r>
              <a:rPr lang="en-US" dirty="0" smtClean="0">
                <a:latin typeface="Times New Roman" pitchFamily="18" charset="0"/>
                <a:cs typeface="Times New Roman" pitchFamily="18" charset="0"/>
              </a:rPr>
              <a:t>even in future.  </a:t>
            </a:r>
            <a:endParaRPr lang="en-US" dirty="0">
              <a:latin typeface="Times New Roman" pitchFamily="18" charset="0"/>
              <a:cs typeface="Times New Roman" pitchFamily="18" charset="0"/>
            </a:endParaRPr>
          </a:p>
          <a:p>
            <a:endParaRPr lang="en-US" dirty="0">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A15624D5-EC5E-4D15-869B-6269FAE0E0C3}"/>
              </a:ext>
            </a:extLst>
          </p:cNvPr>
          <p:cNvSpPr>
            <a:spLocks noGrp="1"/>
          </p:cNvSpPr>
          <p:nvPr>
            <p:ph type="title"/>
          </p:nvPr>
        </p:nvSpPr>
        <p:spPr/>
        <p:txBody>
          <a:bodyPr/>
          <a:lstStyle/>
          <a:p>
            <a:pPr algn="ctr"/>
            <a:r>
              <a:rPr lang="en-US" dirty="0">
                <a:latin typeface="Times New Roman" pitchFamily="18" charset="0"/>
                <a:cs typeface="Times New Roman" pitchFamily="18" charset="0"/>
              </a:rPr>
              <a:t>Stakeholders</a:t>
            </a:r>
          </a:p>
        </p:txBody>
      </p:sp>
    </p:spTree>
    <p:extLst>
      <p:ext uri="{BB962C8B-B14F-4D97-AF65-F5344CB8AC3E}">
        <p14:creationId xmlns:p14="http://schemas.microsoft.com/office/powerpoint/2010/main" val="1591370642"/>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107A6747-CC3C-4C1E-9480-31A59DE81F0F}"/>
              </a:ext>
            </a:extLst>
          </p:cNvPr>
          <p:cNvSpPr>
            <a:spLocks noGrp="1"/>
          </p:cNvSpPr>
          <p:nvPr>
            <p:ph idx="1"/>
          </p:nvPr>
        </p:nvSpPr>
        <p:spPr/>
        <p:txBody>
          <a:bodyPr>
            <a:normAutofit/>
          </a:bodyPr>
          <a:lstStyle/>
          <a:p>
            <a:pPr>
              <a:lnSpc>
                <a:spcPct val="200000"/>
              </a:lnSpc>
            </a:pPr>
            <a:r>
              <a:rPr lang="en-US" dirty="0" smtClean="0">
                <a:latin typeface="Times New Roman" pitchFamily="18" charset="0"/>
                <a:cs typeface="Times New Roman" pitchFamily="18" charset="0"/>
              </a:rPr>
              <a:t>F</a:t>
            </a:r>
            <a:r>
              <a:rPr lang="en-US" dirty="0" smtClean="0">
                <a:latin typeface="Times New Roman" pitchFamily="18" charset="0"/>
                <a:cs typeface="Times New Roman" pitchFamily="18" charset="0"/>
              </a:rPr>
              <a:t>unding of </a:t>
            </a:r>
            <a:r>
              <a:rPr lang="en-US" dirty="0">
                <a:latin typeface="Times New Roman" pitchFamily="18" charset="0"/>
                <a:cs typeface="Times New Roman" pitchFamily="18" charset="0"/>
              </a:rPr>
              <a:t>country's </a:t>
            </a:r>
            <a:r>
              <a:rPr lang="en-US" dirty="0" smtClean="0">
                <a:latin typeface="Times New Roman" pitchFamily="18" charset="0"/>
                <a:cs typeface="Times New Roman" pitchFamily="18" charset="0"/>
              </a:rPr>
              <a:t>economy through </a:t>
            </a:r>
            <a:r>
              <a:rPr lang="en-US" dirty="0" smtClean="0">
                <a:latin typeface="Times New Roman" pitchFamily="18" charset="0"/>
                <a:cs typeface="Times New Roman" pitchFamily="18" charset="0"/>
              </a:rPr>
              <a:t>investments.  </a:t>
            </a:r>
          </a:p>
          <a:p>
            <a:pPr>
              <a:lnSpc>
                <a:spcPct val="200000"/>
              </a:lnSpc>
            </a:pPr>
            <a:r>
              <a:rPr lang="en-US" dirty="0">
                <a:latin typeface="Times New Roman" pitchFamily="18" charset="0"/>
                <a:cs typeface="Times New Roman" pitchFamily="18" charset="0"/>
              </a:rPr>
              <a:t>C</a:t>
            </a:r>
            <a:r>
              <a:rPr lang="en-US" dirty="0" smtClean="0">
                <a:latin typeface="Times New Roman" pitchFamily="18" charset="0"/>
                <a:cs typeface="Times New Roman" pitchFamily="18" charset="0"/>
              </a:rPr>
              <a:t>onstant </a:t>
            </a:r>
            <a:r>
              <a:rPr lang="en-US" dirty="0">
                <a:latin typeface="Times New Roman" pitchFamily="18" charset="0"/>
                <a:cs typeface="Times New Roman" pitchFamily="18" charset="0"/>
              </a:rPr>
              <a:t>flow of medicine and medical equipment's into the </a:t>
            </a:r>
            <a:r>
              <a:rPr lang="en-US" dirty="0" smtClean="0">
                <a:latin typeface="Times New Roman" pitchFamily="18" charset="0"/>
                <a:cs typeface="Times New Roman" pitchFamily="18" charset="0"/>
              </a:rPr>
              <a:t>societies.</a:t>
            </a:r>
            <a:endParaRPr lang="en-US" dirty="0" smtClean="0">
              <a:latin typeface="Times New Roman" pitchFamily="18" charset="0"/>
              <a:cs typeface="Times New Roman" pitchFamily="18" charset="0"/>
            </a:endParaRPr>
          </a:p>
          <a:p>
            <a:pPr>
              <a:lnSpc>
                <a:spcPct val="200000"/>
              </a:lnSpc>
            </a:pPr>
            <a:r>
              <a:rPr lang="en-US" dirty="0" smtClean="0">
                <a:latin typeface="Times New Roman" pitchFamily="18" charset="0"/>
                <a:cs typeface="Times New Roman" pitchFamily="18" charset="0"/>
              </a:rPr>
              <a:t>Creations of job opportunity. </a:t>
            </a:r>
          </a:p>
          <a:p>
            <a:pPr>
              <a:lnSpc>
                <a:spcPct val="200000"/>
              </a:lnSpc>
            </a:pPr>
            <a:r>
              <a:rPr lang="en-US" dirty="0">
                <a:latin typeface="Times New Roman" pitchFamily="18" charset="0"/>
                <a:cs typeface="Times New Roman" pitchFamily="18" charset="0"/>
              </a:rPr>
              <a:t>P</a:t>
            </a:r>
            <a:r>
              <a:rPr lang="en-US" dirty="0" smtClean="0">
                <a:latin typeface="Times New Roman" pitchFamily="18" charset="0"/>
                <a:cs typeface="Times New Roman" pitchFamily="18" charset="0"/>
              </a:rPr>
              <a:t>overty </a:t>
            </a:r>
            <a:r>
              <a:rPr lang="en-US" dirty="0">
                <a:latin typeface="Times New Roman" pitchFamily="18" charset="0"/>
                <a:cs typeface="Times New Roman" pitchFamily="18" charset="0"/>
              </a:rPr>
              <a:t>will foster affordability of health care and other basic amenities. </a:t>
            </a:r>
          </a:p>
          <a:p>
            <a:pPr>
              <a:lnSpc>
                <a:spcPct val="200000"/>
              </a:lnSpc>
            </a:pPr>
            <a:endParaRPr lang="en-US" dirty="0">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65339D33-7864-4E16-A504-D582C61A91F8}"/>
              </a:ext>
            </a:extLst>
          </p:cNvPr>
          <p:cNvSpPr>
            <a:spLocks noGrp="1"/>
          </p:cNvSpPr>
          <p:nvPr>
            <p:ph type="title"/>
          </p:nvPr>
        </p:nvSpPr>
        <p:spPr/>
        <p:txBody>
          <a:bodyPr>
            <a:normAutofit/>
          </a:bodyPr>
          <a:lstStyle/>
          <a:p>
            <a:pPr algn="ctr"/>
            <a:r>
              <a:rPr lang="en-US" dirty="0">
                <a:latin typeface="Times New Roman" pitchFamily="18" charset="0"/>
                <a:cs typeface="Times New Roman" pitchFamily="18" charset="0"/>
              </a:rPr>
              <a:t>Barriers to accessing health care and solutions</a:t>
            </a:r>
          </a:p>
        </p:txBody>
      </p:sp>
    </p:spTree>
    <p:extLst>
      <p:ext uri="{BB962C8B-B14F-4D97-AF65-F5344CB8AC3E}">
        <p14:creationId xmlns:p14="http://schemas.microsoft.com/office/powerpoint/2010/main" val="2818529951"/>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ontent Placeholder 1"/>
          <p:cNvSpPr>
            <a:spLocks noGrp="1"/>
          </p:cNvSpPr>
          <p:nvPr>
            <p:ph idx="1"/>
          </p:nvPr>
        </p:nvSpPr>
        <p:spPr/>
        <p:txBody>
          <a:bodyPr>
            <a:normAutofit/>
          </a:bodyPr>
          <a:lstStyle/>
          <a:p>
            <a:pPr>
              <a:lnSpc>
                <a:spcPct val="200000"/>
              </a:lnSpc>
            </a:pPr>
            <a:r>
              <a:rPr lang="en-US" sz="2800" dirty="0" smtClean="0">
                <a:latin typeface="Times New Roman"/>
                <a:ea typeface="Calibri"/>
                <a:cs typeface="Times New Roman"/>
              </a:rPr>
              <a:t>The </a:t>
            </a:r>
            <a:r>
              <a:rPr lang="en-US" sz="2800" dirty="0" smtClean="0">
                <a:latin typeface="Times New Roman"/>
                <a:ea typeface="Calibri"/>
                <a:cs typeface="Times New Roman"/>
              </a:rPr>
              <a:t>National </a:t>
            </a:r>
            <a:r>
              <a:rPr lang="en-US" sz="2800" dirty="0">
                <a:latin typeface="Times New Roman"/>
                <a:ea typeface="Calibri"/>
                <a:cs typeface="Times New Roman"/>
              </a:rPr>
              <a:t>Unified Procurement Company for Medical Supplies (NUPCO) is a key health shareholder in the </a:t>
            </a:r>
            <a:r>
              <a:rPr lang="en-US" sz="2800" dirty="0" smtClean="0">
                <a:latin typeface="Times New Roman"/>
                <a:ea typeface="Calibri"/>
                <a:cs typeface="Times New Roman"/>
              </a:rPr>
              <a:t>program.</a:t>
            </a:r>
          </a:p>
          <a:p>
            <a:pPr>
              <a:lnSpc>
                <a:spcPct val="200000"/>
              </a:lnSpc>
            </a:pPr>
            <a:r>
              <a:rPr lang="en-US" sz="2800" dirty="0" smtClean="0">
                <a:latin typeface="Times New Roman"/>
                <a:cs typeface="Times New Roman"/>
              </a:rPr>
              <a:t>Low funding of healthcare institutions.</a:t>
            </a:r>
          </a:p>
          <a:p>
            <a:endParaRPr lang="en-US" dirty="0"/>
          </a:p>
        </p:txBody>
      </p:sp>
      <p:sp>
        <p:nvSpPr>
          <p:cNvPr id="3" name="Title 2"/>
          <p:cNvSpPr>
            <a:spLocks noGrp="1"/>
          </p:cNvSpPr>
          <p:nvPr>
            <p:ph type="title"/>
          </p:nvPr>
        </p:nvSpPr>
        <p:spPr/>
        <p:txBody>
          <a:bodyPr/>
          <a:lstStyle/>
          <a:p>
            <a:r>
              <a:rPr lang="en-US" dirty="0">
                <a:latin typeface="Times New Roman" pitchFamily="18" charset="0"/>
                <a:cs typeface="Times New Roman" pitchFamily="18" charset="0"/>
              </a:rPr>
              <a:t>Barriers to accessing health care and solutions</a:t>
            </a:r>
            <a:endParaRPr lang="en-US" dirty="0">
              <a:latin typeface="Times New Roman" pitchFamily="18" charset="0"/>
              <a:cs typeface="Times New Roman" pitchFamily="18" charset="0"/>
            </a:endParaRPr>
          </a:p>
        </p:txBody>
      </p:sp>
    </p:spTree>
    <p:extLst>
      <p:ext uri="{BB962C8B-B14F-4D97-AF65-F5344CB8AC3E}">
        <p14:creationId xmlns:p14="http://schemas.microsoft.com/office/powerpoint/2010/main" val="2544475386"/>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4F9363F-19A2-4CDB-8A88-4EBE4E6A295F}"/>
              </a:ext>
            </a:extLst>
          </p:cNvPr>
          <p:cNvSpPr>
            <a:spLocks noGrp="1"/>
          </p:cNvSpPr>
          <p:nvPr>
            <p:ph idx="1"/>
          </p:nvPr>
        </p:nvSpPr>
        <p:spPr/>
        <p:txBody>
          <a:bodyPr>
            <a:normAutofit fontScale="92500" lnSpcReduction="20000"/>
          </a:bodyPr>
          <a:lstStyle/>
          <a:p>
            <a:pPr>
              <a:lnSpc>
                <a:spcPct val="200000"/>
              </a:lnSpc>
            </a:pPr>
            <a:r>
              <a:rPr lang="en-US" dirty="0">
                <a:latin typeface="Times New Roman" pitchFamily="18" charset="0"/>
                <a:cs typeface="Times New Roman" pitchFamily="18" charset="0"/>
              </a:rPr>
              <a:t>Alomi, Y. A. (2017). New pharmacy model for vision 2030 in Saudi Arabia. J Pharm Pract Community Med, 3(3), 194-6.</a:t>
            </a:r>
          </a:p>
          <a:p>
            <a:pPr>
              <a:lnSpc>
                <a:spcPct val="200000"/>
              </a:lnSpc>
            </a:pPr>
            <a:r>
              <a:rPr lang="en-US" dirty="0" smtClean="0">
                <a:latin typeface="Times New Roman" pitchFamily="18" charset="0"/>
                <a:cs typeface="Times New Roman" pitchFamily="18" charset="0"/>
              </a:rPr>
              <a:t>Haykel</a:t>
            </a:r>
            <a:r>
              <a:rPr lang="en-US" dirty="0">
                <a:latin typeface="Times New Roman" pitchFamily="18" charset="0"/>
                <a:cs typeface="Times New Roman" pitchFamily="18" charset="0"/>
              </a:rPr>
              <a:t>, B., Hegghammer, T., &amp; Lacroix, S. (Eds.). (2015). Saudi Arabia in transition. Cambridge University Press. </a:t>
            </a:r>
            <a:endParaRPr lang="en-US" dirty="0" smtClean="0">
              <a:latin typeface="Times New Roman" pitchFamily="18" charset="0"/>
              <a:cs typeface="Times New Roman" pitchFamily="18" charset="0"/>
            </a:endParaRPr>
          </a:p>
          <a:p>
            <a:pPr>
              <a:lnSpc>
                <a:spcPct val="200000"/>
              </a:lnSpc>
            </a:pPr>
            <a:r>
              <a:rPr lang="en-US" dirty="0" smtClean="0">
                <a:latin typeface="Times New Roman" pitchFamily="18" charset="0"/>
                <a:cs typeface="Times New Roman" pitchFamily="18" charset="0"/>
              </a:rPr>
              <a:t>Smith</a:t>
            </a:r>
            <a:r>
              <a:rPr lang="en-US" dirty="0">
                <a:latin typeface="Times New Roman" pitchFamily="18" charset="0"/>
                <a:cs typeface="Times New Roman" pitchFamily="18" charset="0"/>
              </a:rPr>
              <a:t>, A. W., &amp; Jensen, R. E. (2019). Beyond methods to applied research: Realizing the vision of PROMIS®. Health Psychology, 38(5), 347.</a:t>
            </a:r>
          </a:p>
          <a:p>
            <a:pPr>
              <a:lnSpc>
                <a:spcPct val="200000"/>
              </a:lnSpc>
            </a:pPr>
            <a:endParaRPr lang="en-US" dirty="0">
              <a:latin typeface="Times New Roman" pitchFamily="18" charset="0"/>
              <a:cs typeface="Times New Roman" pitchFamily="18" charset="0"/>
            </a:endParaRPr>
          </a:p>
        </p:txBody>
      </p:sp>
      <p:sp>
        <p:nvSpPr>
          <p:cNvPr id="2" name="Title 1">
            <a:extLst>
              <a:ext uri="{FF2B5EF4-FFF2-40B4-BE49-F238E27FC236}">
                <a16:creationId xmlns:a16="http://schemas.microsoft.com/office/drawing/2014/main" id="{E9C87217-A04F-43F9-B71F-5BFA263F0A4D}"/>
              </a:ext>
            </a:extLst>
          </p:cNvPr>
          <p:cNvSpPr>
            <a:spLocks noGrp="1"/>
          </p:cNvSpPr>
          <p:nvPr>
            <p:ph type="title"/>
          </p:nvPr>
        </p:nvSpPr>
        <p:spPr/>
        <p:txBody>
          <a:bodyPr/>
          <a:lstStyle/>
          <a:p>
            <a:r>
              <a:rPr lang="en-US" dirty="0">
                <a:latin typeface="Times New Roman" pitchFamily="18" charset="0"/>
                <a:cs typeface="Times New Roman" pitchFamily="18" charset="0"/>
              </a:rPr>
              <a:t>Reference</a:t>
            </a:r>
          </a:p>
        </p:txBody>
      </p:sp>
    </p:spTree>
    <p:extLst>
      <p:ext uri="{BB962C8B-B14F-4D97-AF65-F5344CB8AC3E}">
        <p14:creationId xmlns:p14="http://schemas.microsoft.com/office/powerpoint/2010/main" val="653681913"/>
      </p:ext>
    </p:extLst>
  </p:cSld>
  <p:clrMapOvr>
    <a:masterClrMapping/>
  </p:clrMapOvr>
  <p:timing>
    <p:tnLst>
      <p:par>
        <p:cTn id="1" dur="indefinite" restart="never" nodeType="tmRoot"/>
      </p:par>
    </p:tnLst>
  </p:timing>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oncourse">
  <a:themeElements>
    <a:clrScheme name="Concourse">
      <a:dk1>
        <a:sysClr val="windowText" lastClr="000000"/>
      </a:dk1>
      <a:lt1>
        <a:sysClr val="window" lastClr="FFFFFF"/>
      </a:lt1>
      <a:dk2>
        <a:srgbClr val="464646"/>
      </a:dk2>
      <a:lt2>
        <a:srgbClr val="DEF5FA"/>
      </a:lt2>
      <a:accent1>
        <a:srgbClr val="2DA2BF"/>
      </a:accent1>
      <a:accent2>
        <a:srgbClr val="DA1F28"/>
      </a:accent2>
      <a:accent3>
        <a:srgbClr val="EB641B"/>
      </a:accent3>
      <a:accent4>
        <a:srgbClr val="39639D"/>
      </a:accent4>
      <a:accent5>
        <a:srgbClr val="474B78"/>
      </a:accent5>
      <a:accent6>
        <a:srgbClr val="7D3C4A"/>
      </a:accent6>
      <a:hlink>
        <a:srgbClr val="FF8119"/>
      </a:hlink>
      <a:folHlink>
        <a:srgbClr val="44B9E8"/>
      </a:folHlink>
    </a:clrScheme>
    <a:fontScheme name="Concourse">
      <a:maj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ajorFont>
      <a:minorFont>
        <a:latin typeface="Lucida Sans Unicode"/>
        <a:ea typeface=""/>
        <a:cs typeface=""/>
        <a:font script="Jpan" typeface="ＭＳ Ｐゴシック"/>
        <a:font script="Hang" typeface="맑은 고딕"/>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Uigh" typeface="Microsoft Uighur"/>
        <a:font script="Geor" typeface="Sylfaen"/>
      </a:minorFont>
    </a:fontScheme>
    <a:fmtScheme name="Concourse">
      <a:fillStyleLst>
        <a:solidFill>
          <a:schemeClr val="phClr"/>
        </a:solidFill>
        <a:gradFill rotWithShape="1">
          <a:gsLst>
            <a:gs pos="0">
              <a:schemeClr val="phClr">
                <a:tint val="62000"/>
                <a:satMod val="180000"/>
              </a:schemeClr>
            </a:gs>
            <a:gs pos="65000">
              <a:schemeClr val="phClr">
                <a:tint val="32000"/>
                <a:satMod val="250000"/>
              </a:schemeClr>
            </a:gs>
            <a:gs pos="100000">
              <a:schemeClr val="phClr">
                <a:tint val="23000"/>
                <a:satMod val="300000"/>
              </a:schemeClr>
            </a:gs>
          </a:gsLst>
          <a:lin ang="16200000" scaled="0"/>
        </a:gradFill>
        <a:gradFill rotWithShape="1">
          <a:gsLst>
            <a:gs pos="0">
              <a:schemeClr val="phClr">
                <a:shade val="15000"/>
                <a:satMod val="180000"/>
              </a:schemeClr>
            </a:gs>
            <a:gs pos="50000">
              <a:schemeClr val="phClr">
                <a:shade val="45000"/>
                <a:satMod val="170000"/>
              </a:schemeClr>
            </a:gs>
            <a:gs pos="70000">
              <a:schemeClr val="phClr">
                <a:tint val="99000"/>
                <a:shade val="65000"/>
                <a:satMod val="155000"/>
              </a:schemeClr>
            </a:gs>
            <a:gs pos="100000">
              <a:schemeClr val="phClr">
                <a:tint val="95500"/>
                <a:shade val="100000"/>
                <a:satMod val="155000"/>
              </a:schemeClr>
            </a:gs>
          </a:gsLst>
          <a:lin ang="16200000" scaled="0"/>
        </a:gradFill>
      </a:fillStyleLst>
      <a:lnStyleLst>
        <a:ln w="9525" cap="flat" cmpd="sng" algn="ctr">
          <a:solidFill>
            <a:schemeClr val="phClr"/>
          </a:solidFill>
          <a:prstDash val="solid"/>
        </a:ln>
        <a:ln w="55000" cap="flat" cmpd="thickThin" algn="ctr">
          <a:solidFill>
            <a:schemeClr val="phClr"/>
          </a:solidFill>
          <a:prstDash val="solid"/>
        </a:ln>
        <a:ln w="63500" cap="flat" cmpd="thickThin" algn="ctr">
          <a:solidFill>
            <a:schemeClr val="phClr"/>
          </a:solidFill>
          <a:prstDash val="solid"/>
        </a:ln>
      </a:lnStyleLst>
      <a:effectStyleLst>
        <a:effectStyle>
          <a:effectLst>
            <a:outerShdw blurRad="50800" dist="38100" dir="5400000" rotWithShape="0">
              <a:srgbClr val="000000">
                <a:alpha val="35000"/>
              </a:srgbClr>
            </a:outerShdw>
          </a:effectLst>
        </a:effectStyle>
        <a:effectStyle>
          <a:effectLst>
            <a:outerShdw blurRad="50800" dist="38100" dir="5400000" rotWithShape="0">
              <a:srgbClr val="000000">
                <a:alpha val="35000"/>
              </a:srgbClr>
            </a:outerShdw>
          </a:effectLst>
        </a:effectStyle>
        <a:effectStyle>
          <a:effectLst>
            <a:outerShdw blurRad="63500" dist="38100" dir="5400000" rotWithShape="0">
              <a:srgbClr val="000000">
                <a:alpha val="45000"/>
              </a:srgbClr>
            </a:outerShdw>
          </a:effectLst>
          <a:scene3d>
            <a:camera prst="orthographicFront" fov="0">
              <a:rot lat="0" lon="0" rev="0"/>
            </a:camera>
            <a:lightRig rig="glow" dir="t">
              <a:rot lat="0" lon="0" rev="6360000"/>
            </a:lightRig>
          </a:scene3d>
          <a:sp3d contourW="1000" prstMaterial="flat">
            <a:bevelT w="95250" h="101600"/>
            <a:contourClr>
              <a:schemeClr val="phClr">
                <a:satMod val="300000"/>
              </a:schemeClr>
            </a:contourClr>
          </a:sp3d>
        </a:effectStyle>
      </a:effectStyleLst>
      <a:bgFillStyleLst>
        <a:solidFill>
          <a:schemeClr val="phClr"/>
        </a:solidFill>
        <a:gradFill rotWithShape="1">
          <a:gsLst>
            <a:gs pos="0">
              <a:schemeClr val="phClr">
                <a:tint val="55000"/>
                <a:satMod val="300000"/>
              </a:schemeClr>
            </a:gs>
            <a:gs pos="40000">
              <a:schemeClr val="phClr">
                <a:tint val="65000"/>
                <a:satMod val="300000"/>
              </a:schemeClr>
            </a:gs>
            <a:gs pos="100000">
              <a:schemeClr val="phClr">
                <a:shade val="65000"/>
                <a:satMod val="300000"/>
              </a:schemeClr>
            </a:gs>
          </a:gsLst>
          <a:path path="circle">
            <a:fillToRect l="65000" b="98000"/>
          </a:path>
        </a:gradFill>
        <a:blipFill>
          <a:blip xmlns:r="http://schemas.openxmlformats.org/officeDocument/2006/relationships" r:embed="rId1">
            <a:duotone>
              <a:schemeClr val="phClr">
                <a:shade val="60000"/>
                <a:satMod val="110000"/>
              </a:schemeClr>
              <a:schemeClr val="phClr">
                <a:tint val="95000"/>
              </a:schemeClr>
            </a:duotone>
          </a:blip>
          <a:tile tx="0" ty="0" sx="50000" sy="50000" flip="none" algn="tl"/>
        </a:blip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Concourse</Template>
  <TotalTime>1570</TotalTime>
  <Words>749</Words>
  <Application>Microsoft Office PowerPoint</Application>
  <PresentationFormat>Widescreen</PresentationFormat>
  <Paragraphs>63</Paragraphs>
  <Slides>8</Slides>
  <Notes>7</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8</vt:i4>
      </vt:variant>
    </vt:vector>
  </HeadingPairs>
  <TitlesOfParts>
    <vt:vector size="15" baseType="lpstr">
      <vt:lpstr>Calibri</vt:lpstr>
      <vt:lpstr>Lucida Sans Unicode</vt:lpstr>
      <vt:lpstr>Times New Roman</vt:lpstr>
      <vt:lpstr>Verdana</vt:lpstr>
      <vt:lpstr>Wingdings 2</vt:lpstr>
      <vt:lpstr>Wingdings 3</vt:lpstr>
      <vt:lpstr>Concourse</vt:lpstr>
      <vt:lpstr>Cover page</vt:lpstr>
      <vt:lpstr> Accessing health care </vt:lpstr>
      <vt:lpstr>Program</vt:lpstr>
      <vt:lpstr>objectives</vt:lpstr>
      <vt:lpstr>Stakeholders</vt:lpstr>
      <vt:lpstr>Barriers to accessing health care and solutions</vt:lpstr>
      <vt:lpstr>Barriers to accessing health care and solutions</vt:lpstr>
      <vt:lpstr>Reference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Accessing health care</dc:title>
  <dc:creator>LydiaKavata</dc:creator>
  <cp:lastModifiedBy>USER</cp:lastModifiedBy>
  <cp:revision>19</cp:revision>
  <dcterms:created xsi:type="dcterms:W3CDTF">2021-02-16T18:19:01Z</dcterms:created>
  <dcterms:modified xsi:type="dcterms:W3CDTF">2021-02-18T17:34:35Z</dcterms:modified>
</cp:coreProperties>
</file>